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59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CDC7F779-EFF5-43C9-87A6-C67220768686}">
          <p14:sldIdLst>
            <p14:sldId id="35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周藤　英" initials="周藤　英" lastIdx="2" clrIdx="0">
    <p:extLst>
      <p:ext uri="{19B8F6BF-5375-455C-9EA6-DF929625EA0E}">
        <p15:presenceInfo xmlns:p15="http://schemas.microsoft.com/office/powerpoint/2012/main" userId="S-1-5-21-161959346-1900351369-444732941-102357" providerId="AD"/>
      </p:ext>
    </p:extLst>
  </p:cmAuthor>
  <p:cmAuthor id="2" name="由衣 國本" initials="由衣" lastIdx="1" clrIdx="1">
    <p:extLst>
      <p:ext uri="{19B8F6BF-5375-455C-9EA6-DF929625EA0E}">
        <p15:presenceInfo xmlns:p15="http://schemas.microsoft.com/office/powerpoint/2012/main" userId="21b8f8f98c6579e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99CCFF"/>
    <a:srgbClr val="FF66CC"/>
    <a:srgbClr val="5DFC24"/>
    <a:srgbClr val="E54B1B"/>
    <a:srgbClr val="FF6699"/>
    <a:srgbClr val="FFFF66"/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74" d="100"/>
          <a:sy n="74" d="100"/>
        </p:scale>
        <p:origin x="5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CC79B56-3F93-49B8-BF5B-E2942DFEBC41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5BFB98CA-D6EC-4BA5-A9B2-86EEAB6615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19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858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76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208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515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566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3752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656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5666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477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326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275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2E4AF-155F-49D0-A19A-79C25145625E}" type="datetimeFigureOut">
              <a:rPr kumimoji="1" lang="ja-JP" altLang="en-US" smtClean="0"/>
              <a:t>2020/8/19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BD58B-2CDE-485A-8E10-5E6FB430C5D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8583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/>
          <p:cNvSpPr txBox="1"/>
          <p:nvPr/>
        </p:nvSpPr>
        <p:spPr>
          <a:xfrm>
            <a:off x="4254" y="0"/>
            <a:ext cx="12191999" cy="46166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推定感染日別陽性者数</a:t>
            </a:r>
            <a:endParaRPr lang="ja-JP" altLang="en-US" sz="2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10273273" y="46166"/>
            <a:ext cx="1867889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/>
            <a:r>
              <a:rPr lang="ja-JP" altLang="en-US" smtClean="0">
                <a:latin typeface="Meiryo UI" panose="020B0604030504040204" pitchFamily="50" charset="-128"/>
                <a:ea typeface="Meiryo UI" panose="020B0604030504040204" pitchFamily="50" charset="-128"/>
              </a:rPr>
              <a:t>資料１－７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9434" y="461664"/>
            <a:ext cx="12339373" cy="6437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827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6598</TotalTime>
  <Words>7</Words>
  <PresentationFormat>ワイド画面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2020-08-18T05:47:46Z</cp:lastPrinted>
  <dcterms:created xsi:type="dcterms:W3CDTF">2019-04-25T08:31:09Z</dcterms:created>
  <dcterms:modified xsi:type="dcterms:W3CDTF">2020-08-19T06:29:20Z</dcterms:modified>
</cp:coreProperties>
</file>