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5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336" y="108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em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739978"/>
            <a:ext cx="33777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8/18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 dirty="0"/>
              <a:t>5,315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661157" y="4229502"/>
            <a:ext cx="14640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</a:t>
            </a:r>
            <a:r>
              <a:rPr lang="ja-JP" altLang="en-US" sz="1200" dirty="0" smtClean="0"/>
              <a:t>．</a:t>
            </a:r>
            <a:r>
              <a:rPr lang="ja-JP" altLang="en-US" sz="1200" dirty="0"/>
              <a:t>居住地</a:t>
            </a:r>
            <a:r>
              <a:rPr lang="ja-JP" altLang="en-US" sz="1200" dirty="0" smtClean="0"/>
              <a:t>分布</a:t>
            </a:r>
            <a:endParaRPr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72853" y="1479430"/>
            <a:ext cx="17104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１．年代分布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620157" y="7081873"/>
            <a:ext cx="40756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3</a:t>
            </a:r>
            <a:r>
              <a:rPr lang="ja-JP" altLang="en-US" sz="1200" dirty="0" err="1" smtClean="0">
                <a:latin typeface="+mn-ea"/>
              </a:rPr>
              <a:t>．</a:t>
            </a:r>
            <a:r>
              <a:rPr lang="ja-JP" altLang="en-US" sz="1200" dirty="0" smtClean="0">
                <a:latin typeface="+mn-ea"/>
              </a:rPr>
              <a:t>感染経路不明</a:t>
            </a:r>
            <a:r>
              <a:rPr lang="ja-JP" altLang="en-US" sz="1200" dirty="0">
                <a:latin typeface="+mn-ea"/>
              </a:rPr>
              <a:t>者</a:t>
            </a:r>
            <a:r>
              <a:rPr lang="ja-JP" altLang="en-US" sz="1200" dirty="0" smtClean="0">
                <a:latin typeface="+mn-ea"/>
              </a:rPr>
              <a:t>の状況　</a:t>
            </a:r>
            <a:endParaRPr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49" y="218661"/>
            <a:ext cx="14587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資料１－６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95263" y="3752477"/>
            <a:ext cx="953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（３日間）</a:t>
            </a:r>
            <a:endParaRPr kumimoji="1" lang="ja-JP" altLang="en-US" sz="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1575" y="6570613"/>
            <a:ext cx="953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（３日間）</a:t>
            </a:r>
            <a:endParaRPr kumimoji="1" lang="ja-JP" altLang="en-US" sz="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5264" y="9603321"/>
            <a:ext cx="953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（３日間）</a:t>
            </a:r>
            <a:endParaRPr kumimoji="1" lang="ja-JP" altLang="en-US" sz="8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17" y="7309770"/>
            <a:ext cx="6257925" cy="296227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56" y="1551482"/>
            <a:ext cx="6401355" cy="257883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84" y="4293246"/>
            <a:ext cx="6133108" cy="262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6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487235" y="3599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4</a:t>
            </a:r>
            <a:r>
              <a:rPr lang="ja-JP" altLang="en-US" sz="1200" dirty="0" err="1" smtClean="0"/>
              <a:t>．</a:t>
            </a:r>
            <a:r>
              <a:rPr lang="ja-JP" altLang="en-US" sz="1200" dirty="0" smtClean="0"/>
              <a:t>夜</a:t>
            </a:r>
            <a:r>
              <a:rPr lang="ja-JP" altLang="en-US" sz="1200" dirty="0"/>
              <a:t>の街の関係者及び滞在者の</a:t>
            </a:r>
            <a:r>
              <a:rPr lang="ja-JP" altLang="en-US" sz="1200" dirty="0" smtClean="0"/>
              <a:t>状況</a:t>
            </a:r>
            <a:endParaRPr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66526" y="730171"/>
            <a:ext cx="190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①</a:t>
            </a:r>
            <a:r>
              <a:rPr lang="ja-JP" altLang="en-US" sz="1200" dirty="0" smtClean="0"/>
              <a:t> 割合（全件）</a:t>
            </a:r>
            <a:endParaRPr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66526" y="8207334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④</a:t>
            </a:r>
            <a:r>
              <a:rPr lang="ja-JP" altLang="en-US" sz="1200" dirty="0" smtClean="0"/>
              <a:t>滞在エリア別</a:t>
            </a:r>
            <a:endParaRPr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66526" y="2936933"/>
            <a:ext cx="2230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  <a:r>
              <a:rPr lang="ja-JP" altLang="en-US" sz="1200" dirty="0" smtClean="0"/>
              <a:t> 割合（感染経路不明者）</a:t>
            </a:r>
            <a:endParaRPr lang="ja-JP" altLang="en-US" sz="1200" dirty="0"/>
          </a:p>
        </p:txBody>
      </p:sp>
      <p:sp>
        <p:nvSpPr>
          <p:cNvPr id="48" name="正方形/長方形 47"/>
          <p:cNvSpPr/>
          <p:nvPr/>
        </p:nvSpPr>
        <p:spPr>
          <a:xfrm>
            <a:off x="466526" y="5180378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③滞在分類別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54070" y="8230417"/>
            <a:ext cx="19159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カッコ書きは、</a:t>
            </a:r>
            <a:r>
              <a:rPr kumimoji="1" lang="en-US" altLang="ja-JP" sz="900" dirty="0" smtClean="0"/>
              <a:t>14</a:t>
            </a:r>
            <a:r>
              <a:rPr kumimoji="1" lang="ja-JP" altLang="en-US" sz="900" dirty="0" smtClean="0"/>
              <a:t>日間の推定値</a:t>
            </a:r>
            <a:endParaRPr kumimoji="1" lang="ja-JP" altLang="en-US" sz="9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81809" y="5222798"/>
            <a:ext cx="19159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カッコ書きは、</a:t>
            </a:r>
            <a:r>
              <a:rPr kumimoji="1" lang="en-US" altLang="ja-JP" sz="900" dirty="0"/>
              <a:t>7</a:t>
            </a:r>
            <a:r>
              <a:rPr kumimoji="1" lang="ja-JP" altLang="en-US" sz="900" dirty="0" smtClean="0"/>
              <a:t>日間の推定値</a:t>
            </a:r>
            <a:endParaRPr kumimoji="1" lang="ja-JP" altLang="en-US" sz="9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51867" y="2682060"/>
            <a:ext cx="953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（３日間）</a:t>
            </a:r>
            <a:endParaRPr kumimoji="1" lang="ja-JP" altLang="en-US" sz="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67637" y="4862870"/>
            <a:ext cx="953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（３日間）</a:t>
            </a:r>
            <a:endParaRPr kumimoji="1" lang="ja-JP" altLang="en-US" sz="8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87" y="915154"/>
            <a:ext cx="6572250" cy="20859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12" y="3097885"/>
            <a:ext cx="6572250" cy="2095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3" y="5534559"/>
            <a:ext cx="6838950" cy="25717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235" y="8351818"/>
            <a:ext cx="66103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9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22" y="7183366"/>
            <a:ext cx="4429125" cy="298132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25" y="4354625"/>
            <a:ext cx="3838575" cy="298132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8369" y="4350912"/>
            <a:ext cx="3267075" cy="298132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635" y="892694"/>
            <a:ext cx="3829050" cy="2914650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54192" y="561776"/>
            <a:ext cx="43774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代以上の感染経路（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6/14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37304" y="4077626"/>
            <a:ext cx="43774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（参考）年代別の感染経路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877129" y="1211903"/>
            <a:ext cx="43774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（施設等関連の内訳）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3459610" y="1837641"/>
            <a:ext cx="417519" cy="2189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吹き出し 13"/>
          <p:cNvSpPr/>
          <p:nvPr/>
        </p:nvSpPr>
        <p:spPr>
          <a:xfrm>
            <a:off x="446960" y="4001247"/>
            <a:ext cx="6798693" cy="6290516"/>
          </a:xfrm>
          <a:prstGeom prst="wedgeRectCallout">
            <a:avLst>
              <a:gd name="adj1" fmla="val -26041"/>
              <a:gd name="adj2" fmla="val -51732"/>
            </a:avLst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122597" y="3433586"/>
            <a:ext cx="437744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リンク不明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人中、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クラスターとはなって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いない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名（８月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が含まれる。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1908314" y="1580764"/>
            <a:ext cx="1517966" cy="716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5685" y="1580764"/>
            <a:ext cx="2972342" cy="16095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2132" y="7196697"/>
            <a:ext cx="29146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6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7235" y="3853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６．高齢者施設等におけるクラスターの発生状況</a:t>
            </a:r>
            <a:endParaRPr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08791" y="431565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※8/18</a:t>
            </a:r>
            <a:r>
              <a:rPr kumimoji="1" lang="ja-JP" altLang="en-US" sz="900" dirty="0" smtClean="0"/>
              <a:t>発表分まで</a:t>
            </a:r>
            <a:endParaRPr kumimoji="1" lang="ja-JP" altLang="en-US" sz="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9493" y="5966152"/>
            <a:ext cx="6192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上記のほか、クラスターとはなっていないものの、７施設等で、合計</a:t>
            </a:r>
            <a:r>
              <a:rPr kumimoji="1" lang="en-US" altLang="ja-JP" sz="1200" dirty="0" smtClean="0"/>
              <a:t>49</a:t>
            </a:r>
            <a:r>
              <a:rPr kumimoji="1" lang="ja-JP" altLang="en-US" sz="1200" dirty="0" smtClean="0"/>
              <a:t>人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（職員</a:t>
            </a:r>
            <a:r>
              <a:rPr kumimoji="1" lang="en-US" altLang="ja-JP" sz="1200" dirty="0" smtClean="0"/>
              <a:t>18</a:t>
            </a:r>
            <a:r>
              <a:rPr kumimoji="1" lang="ja-JP" altLang="en-US" sz="1200" dirty="0" smtClean="0"/>
              <a:t>人、利用者</a:t>
            </a:r>
            <a:r>
              <a:rPr kumimoji="1" lang="en-US" altLang="ja-JP" sz="1200" dirty="0" smtClean="0"/>
              <a:t>31</a:t>
            </a:r>
            <a:r>
              <a:rPr kumimoji="1" lang="ja-JP" altLang="en-US" sz="1200" dirty="0" smtClean="0"/>
              <a:t>人）の感染が確認されている。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93" y="781665"/>
            <a:ext cx="6192001" cy="506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79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1837</TotalTime>
  <Words>207</Words>
  <PresentationFormat>ユーザー設定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2020-08-19T04:22:48Z</cp:lastPrinted>
  <dcterms:created xsi:type="dcterms:W3CDTF">2020-07-03T03:44:34Z</dcterms:created>
  <dcterms:modified xsi:type="dcterms:W3CDTF">2020-08-19T10:29:50Z</dcterms:modified>
</cp:coreProperties>
</file>