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906000" cy="6858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70" d="100"/>
          <a:sy n="70" d="100"/>
        </p:scale>
        <p:origin x="12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09938" y="850900"/>
            <a:ext cx="3319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82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626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817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79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221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99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324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00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104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67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325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06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右矢印 35"/>
          <p:cNvSpPr/>
          <p:nvPr/>
        </p:nvSpPr>
        <p:spPr>
          <a:xfrm rot="16200000">
            <a:off x="6236180" y="5470635"/>
            <a:ext cx="693602" cy="104669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368496"/>
            <a:ext cx="9906000" cy="4341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国への提案事項：全国都市部一斉の休業要請等の実施</a:t>
            </a:r>
            <a:endParaRPr kumimoji="1"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右矢印 16"/>
          <p:cNvSpPr/>
          <p:nvPr/>
        </p:nvSpPr>
        <p:spPr>
          <a:xfrm rot="5400000">
            <a:off x="923102" y="4406400"/>
            <a:ext cx="1628980" cy="104669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363916" y="5720033"/>
            <a:ext cx="2896044" cy="64698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休業要請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（特措法第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項）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7299" y="4730821"/>
            <a:ext cx="307327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ガイドラインを遵守していない施設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（感染防止宣言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ステッカーを掲示せず）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64391" y="6378355"/>
            <a:ext cx="344910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クラスターが発生し、感染経路の追跡が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困難な場合、店舗名を公表（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感染症法第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右矢印 23"/>
          <p:cNvSpPr/>
          <p:nvPr/>
        </p:nvSpPr>
        <p:spPr>
          <a:xfrm rot="5400000">
            <a:off x="7053255" y="4024164"/>
            <a:ext cx="781459" cy="104669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3613493" y="4941661"/>
            <a:ext cx="5912644" cy="64698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営業時間短縮を要請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（特措法第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項）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3626658" y="6359253"/>
            <a:ext cx="5912644" cy="40862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営業時間制限に伴う補償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880640" y="471654"/>
            <a:ext cx="7123871" cy="325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endParaRPr kumimoji="1" lang="en-US" altLang="ja-JP" sz="1600" kern="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198627" y="5647184"/>
            <a:ext cx="2768707" cy="73866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要請に応じ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ガイドラインを遵守している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施設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（感染防止宣言ステッカーを掲示）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18176" y="876969"/>
            <a:ext cx="9653621" cy="1567096"/>
          </a:xfrm>
          <a:prstGeom prst="rect">
            <a:avLst/>
          </a:prstGeom>
          <a:noFill/>
          <a:ln w="9525">
            <a:solidFill>
              <a:schemeClr val="tx2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kumimoji="1" lang="ja-JP" altLang="en-US" sz="17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■感染者が多数発生する地域にある飲食店への休業要請等を、全国都市部で一斉実施すべき。</a:t>
            </a:r>
          </a:p>
          <a:p>
            <a:pPr>
              <a:lnSpc>
                <a:spcPts val="2300"/>
              </a:lnSpc>
            </a:pPr>
            <a:r>
              <a:rPr kumimoji="1" lang="ja-JP" altLang="en-US" sz="17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これ</a:t>
            </a:r>
            <a:r>
              <a:rPr kumimoji="1" lang="ja-JP" altLang="en-US" sz="17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により、都市部、ひいては地方等への感染拡大の防止につながる。</a:t>
            </a:r>
          </a:p>
          <a:p>
            <a:pPr>
              <a:lnSpc>
                <a:spcPts val="2300"/>
              </a:lnSpc>
            </a:pPr>
            <a:r>
              <a:rPr kumimoji="1" lang="ja-JP" altLang="en-US" sz="17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①「接待を伴う飲食店」がガイドラインを遵守していない場合には、</a:t>
            </a:r>
            <a:r>
              <a:rPr kumimoji="1" lang="ja-JP" altLang="en-US" sz="1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休業要請を実施</a:t>
            </a:r>
            <a:endParaRPr kumimoji="1" lang="en-US" altLang="ja-JP" sz="17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kumimoji="1" lang="ja-JP" altLang="en-US" sz="17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7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7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②「接待を伴う飲食店</a:t>
            </a:r>
            <a:r>
              <a:rPr kumimoji="1" lang="ja-JP" altLang="en-US" sz="17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7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kumimoji="1" lang="ja-JP" altLang="en-US" sz="17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「その他の酒類</a:t>
            </a:r>
            <a:r>
              <a:rPr kumimoji="1" lang="ja-JP" altLang="en-US" sz="17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7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提供を行う飲食店」は、</a:t>
            </a:r>
            <a:r>
              <a:rPr kumimoji="1" lang="ja-JP" altLang="en-US" sz="1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営業時間短縮を要請</a:t>
            </a:r>
            <a:endParaRPr kumimoji="1" lang="en-US" altLang="ja-JP" sz="17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kumimoji="1" lang="ja-JP" altLang="en-US" sz="17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③営業時間短縮に応じた飲食店のうち、ガイドラインを遵守している施設に対し、</a:t>
            </a:r>
            <a:r>
              <a:rPr kumimoji="1" lang="ja-JP" altLang="en-US" sz="1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国において補償措置を実施</a:t>
            </a:r>
            <a:endParaRPr kumimoji="1" lang="en-US" altLang="ja-JP" sz="17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294925" y="3298150"/>
            <a:ext cx="4742432" cy="8853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「接待を伴う飲食店」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（キャバレー、ホストクラブ等）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4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294925" y="2824516"/>
            <a:ext cx="9476872" cy="40862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ja-JP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大都市圏における感染者が多数発生する</a:t>
            </a:r>
            <a:r>
              <a:rPr lang="ja-JP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</a:t>
            </a:r>
            <a:r>
              <a:rPr lang="ja-JP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ピンポイントで感染リスクが高いエリア</a:t>
            </a:r>
            <a:r>
              <a:rPr lang="ja-JP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絞り込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み</a:t>
            </a:r>
            <a:r>
              <a:rPr lang="ja-JP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39001" y="2410990"/>
            <a:ext cx="8512266" cy="35394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kumimoji="1" lang="ja-JP" altLang="en-US" sz="1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⇒さらに、要請</a:t>
            </a:r>
            <a:r>
              <a:rPr kumimoji="1"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に従わない施設に対し、知事による営業停止命令ができるよう法整備を</a:t>
            </a:r>
            <a:r>
              <a:rPr kumimoji="1" lang="ja-JP" altLang="en-US" sz="1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行うべ</a:t>
            </a:r>
            <a:r>
              <a:rPr kumimoji="1"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き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569815" y="4371297"/>
            <a:ext cx="1782860" cy="30777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上記エリア内の全施設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右矢印 19"/>
          <p:cNvSpPr/>
          <p:nvPr/>
        </p:nvSpPr>
        <p:spPr>
          <a:xfrm rot="5400000">
            <a:off x="3780065" y="4042342"/>
            <a:ext cx="713554" cy="104669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781784" y="4355703"/>
            <a:ext cx="276870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ガイドラインを遵守している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施設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（感染防止宣言ステッカーを掲示）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03196" y="3889711"/>
            <a:ext cx="2282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政令対象の飲食店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5125287" y="3271434"/>
            <a:ext cx="4646509" cy="8853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rtlCol="0" anchor="ctr">
            <a:spAutoFit/>
          </a:bodyPr>
          <a:lstStyle/>
          <a:p>
            <a:pPr algn="ctr"/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4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5233578" y="3410337"/>
            <a:ext cx="4420812" cy="64698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「その他の酒類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提供を行う飲食店」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（居酒屋等）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168267" y="712"/>
            <a:ext cx="172122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資料</a:t>
            </a:r>
            <a:r>
              <a:rPr kumimoji="1" lang="ja-JP" altLang="en-US" sz="1600" dirty="0" smtClean="0"/>
              <a:t>２－２</a:t>
            </a:r>
            <a:endParaRPr kumimoji="1" lang="en-US" altLang="ja-JP" sz="16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-477052" y="-7556"/>
            <a:ext cx="4715384" cy="2077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kumimoji="1" lang="ja-JP" altLang="en-US" sz="1000" dirty="0" smtClean="0"/>
              <a:t>第</a:t>
            </a:r>
            <a:r>
              <a:rPr kumimoji="1" lang="en-US" altLang="ja-JP" sz="1000" dirty="0" smtClean="0"/>
              <a:t>4</a:t>
            </a:r>
            <a:r>
              <a:rPr kumimoji="1" lang="ja-JP" altLang="en-US" sz="1000" dirty="0" smtClean="0"/>
              <a:t>回新型コロナウイルス感染症対策</a:t>
            </a:r>
            <a:r>
              <a:rPr kumimoji="1" lang="ja-JP" altLang="en-US" sz="900" dirty="0" smtClean="0"/>
              <a:t>分科会</a:t>
            </a:r>
            <a:r>
              <a:rPr kumimoji="1" lang="ja-JP" altLang="en-US" sz="1000" dirty="0" smtClean="0"/>
              <a:t>（</a:t>
            </a:r>
            <a:r>
              <a:rPr kumimoji="1" lang="en-US" altLang="ja-JP" sz="1000" dirty="0" smtClean="0"/>
              <a:t>R2.7.31</a:t>
            </a:r>
            <a:r>
              <a:rPr kumimoji="1" lang="ja-JP" altLang="en-US" sz="1000" dirty="0" smtClean="0"/>
              <a:t>）提出資料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9366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2258</TotalTime>
  <Words>331</Words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2020-07-31T05:05:26Z</cp:lastPrinted>
  <dcterms:created xsi:type="dcterms:W3CDTF">2020-05-20T11:17:35Z</dcterms:created>
  <dcterms:modified xsi:type="dcterms:W3CDTF">2020-07-31T07:50:28Z</dcterms:modified>
</cp:coreProperties>
</file>