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9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238" autoAdjust="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C4D3E-CD71-49DD-BB1B-BF5BAC653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544326-FFED-48E8-95BC-329825A02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AFD979-8015-4EDE-9730-79C46375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F330C-655E-4F0C-BF59-8F496B5BC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B9FDD-500C-47F2-8FE1-8CCA71AE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1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5592A-1543-4E22-BC99-08E295DE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637CA0-7143-463C-90DA-CFC5D2684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8C26AE-0789-4B81-B6EC-284DFF19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B4F8D-69AB-41A6-9B19-BA6EAB68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0D77CD-B577-4E31-BCD1-91BBB80F6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00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E50083-1119-4E78-8D48-BDDBA17CD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4D157A-D420-4FB1-BEC9-CE7144FE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AFB1DB-B5C3-462F-BF60-F13685EF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CCAD2-D2BD-4C36-9295-F6B6BB41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60E471-9176-4CFD-A2A8-68A54632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821BC-B563-4BED-A290-777A4D18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2EE477-9FE8-4C84-8431-E3A539DA7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28F23-31F0-4854-892B-95F5D922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B88E74-6B4D-4CA7-B280-5A6B2188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C656F0-4F97-490E-A775-C74400C70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26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33AD5-817B-4966-9ED5-261001153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F66AC4-C2E5-4DA5-9D8E-09028AAE5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98D12E-2C68-4322-AE63-6CF8BDBA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7994E5-D360-48C2-8F3F-A4A864FE8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55909-0E4E-4962-8FB6-E165D5ED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2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20A71-599D-4834-AD6E-F74AAAF1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390E33-AB36-4A03-B880-9344CAA31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3B1D6E-A899-4E5C-9999-51362E520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11F05F-91CF-4259-A9AE-C2453914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D80F7C-B9E3-4639-942E-69309AF4B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ABCB64-B158-456B-AED7-D9C27A36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66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32702-F82E-4093-8E56-B0FAD45F3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D9CA3B-C039-4BAA-9227-D7A290B89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28633F-FA9C-4903-BCA8-6B7BFD77B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EA3564-D907-4DA2-8164-45DC84BCA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A2FB49-AE29-4524-8F08-702151904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98A07B-F573-4F92-91B2-39879E96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2E5B2E-7EF2-4C33-8337-ECD19B74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5847CD-E1F3-47A7-9C63-7CAD954B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7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3697C-0BF4-44F4-9F5F-85A80CFE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87BF65-FF2B-4D02-84A1-30388565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00EB97C-716F-4E62-89E9-E6FCF72C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2FE0D5-10EE-4750-A729-BA80C240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8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4665C5-8F8D-4F8A-B7D9-B49FEFC5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2607C2-0883-47D3-A2CC-65BDE1F0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8F866F-BD54-4B55-B9DD-35CE4ACC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6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CC909-5CBB-4095-8E90-5C2C9036C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D0DD93-20D5-433A-BA9A-0F28DD13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8B1BBE-E53E-45CA-9BAB-96422BB8D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C08E8D-D7FF-4144-854F-043224D5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A7B52-326E-41F9-9DB0-5C272172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52CF72-0A86-411A-92CC-FF4443CF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25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F65C4-F543-4A74-9805-74EE6772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3C4AB8-B44B-4B0A-BD55-9F8DB7086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5D9D30-2E99-4F70-9802-197AD6E23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011A31-663D-40EB-8787-5E58F282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384339-05F1-4D1E-BAA1-0A90BAC7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3E3F90-6D8B-4B18-9B1D-9E37D8DE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32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E111D0-4CB2-4A2F-9830-9A6B51929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728C21-484A-49B2-AA72-D3F67D161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0082D0-2E24-4EAF-B18E-3F00E83F8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26847-D290-4237-A962-7F2EA768B7C8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079D2D-D007-439C-A60A-BCE4E6C38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97C6C7-D1B6-48D7-BB3A-439B06288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BF06-60BC-4848-8AC8-D4B8D1E8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夜の街関連など事業所における感染防止対策の推進について</a:t>
            </a:r>
            <a:endParaRPr lang="en-US" altLang="ja-JP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50917" y="72079"/>
            <a:ext cx="17212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資料３－２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804" y="883111"/>
            <a:ext cx="11542640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kumimoji="1" lang="ja-JP" altLang="en-US" dirty="0" smtClean="0"/>
              <a:t>〇</a:t>
            </a:r>
            <a:r>
              <a:rPr lang="ja-JP" altLang="en-US" dirty="0" smtClean="0"/>
              <a:t> </a:t>
            </a:r>
            <a:r>
              <a:rPr kumimoji="1" lang="ja-JP" altLang="en-US" dirty="0" smtClean="0"/>
              <a:t>感染防止宣言ステッカー（登録施設：</a:t>
            </a:r>
            <a:r>
              <a:rPr kumimoji="1" lang="en-US" altLang="ja-JP" dirty="0" smtClean="0"/>
              <a:t>20</a:t>
            </a:r>
            <a:r>
              <a:rPr lang="en-US" altLang="ja-JP" dirty="0" smtClean="0"/>
              <a:t>,021</a:t>
            </a:r>
            <a:r>
              <a:rPr kumimoji="1" lang="ja-JP" altLang="en-US" dirty="0" smtClean="0"/>
              <a:t>件）、大阪コロナ追跡システムの導入</a:t>
            </a:r>
            <a:r>
              <a:rPr lang="ja-JP" altLang="en-US" dirty="0" smtClean="0"/>
              <a:t>（登録施設：</a:t>
            </a:r>
            <a:r>
              <a:rPr lang="en-US" altLang="ja-JP" smtClean="0"/>
              <a:t>22,599</a:t>
            </a:r>
            <a:r>
              <a:rPr lang="ja-JP" altLang="en-US" smtClean="0"/>
              <a:t>件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 smtClean="0"/>
              <a:t>〇 業界団体への働きかけ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/>
              <a:t>〇 感染防止宣言ステッカーや大阪コロナ追跡システムのさらなる普及啓発</a:t>
            </a:r>
          </a:p>
          <a:p>
            <a:pPr>
              <a:lnSpc>
                <a:spcPts val="24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➣ </a:t>
            </a:r>
            <a:r>
              <a:rPr lang="ja-JP" altLang="en-US" dirty="0"/>
              <a:t>認知度の向上を図るため、大型ショッピングセンターや大手チェーン店等への働きかけ</a:t>
            </a:r>
          </a:p>
          <a:p>
            <a:pPr>
              <a:lnSpc>
                <a:spcPts val="24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➣ </a:t>
            </a:r>
            <a:r>
              <a:rPr lang="ja-JP" altLang="en-US" dirty="0"/>
              <a:t>公民連携事業者の協力による普及活動の実施</a:t>
            </a:r>
          </a:p>
          <a:p>
            <a:pPr>
              <a:lnSpc>
                <a:spcPts val="2400"/>
              </a:lnSpc>
            </a:pPr>
            <a:r>
              <a:rPr lang="ja-JP" altLang="en-US" dirty="0" smtClean="0"/>
              <a:t>〇 </a:t>
            </a:r>
            <a:r>
              <a:rPr kumimoji="1" lang="ja-JP" altLang="en-US" dirty="0" smtClean="0"/>
              <a:t>ミナミ地区に臨時検査場を設置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➣ </a:t>
            </a:r>
            <a:r>
              <a:rPr kumimoji="1" lang="ja-JP" altLang="en-US" dirty="0" smtClean="0"/>
              <a:t>夜の街関連施設で勤務されている方及び利用者で、少しでも症状のある方への検査受診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 smtClean="0"/>
              <a:t>〇 </a:t>
            </a:r>
            <a:r>
              <a:rPr kumimoji="1" lang="ja-JP" altLang="en-US" dirty="0" smtClean="0"/>
              <a:t>ミナミ地区での街頭啓発（</a:t>
            </a:r>
            <a:r>
              <a:rPr kumimoji="1" lang="en-US" altLang="ja-JP" dirty="0" smtClean="0"/>
              <a:t>7/16</a:t>
            </a:r>
            <a:r>
              <a:rPr lang="ja-JP" altLang="en-US" dirty="0"/>
              <a:t>～　大阪府・大阪市で実施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764" y="784231"/>
            <a:ext cx="2756453" cy="408623"/>
          </a:xfrm>
          <a:prstGeom prst="round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これまでの取組み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9733" y="3942250"/>
            <a:ext cx="11554215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 smtClean="0"/>
              <a:t>〇 </a:t>
            </a:r>
            <a:r>
              <a:rPr kumimoji="1" lang="ja-JP" altLang="en-US" dirty="0" smtClean="0"/>
              <a:t>ミナミ地区新型コロナウイルス感染防止キャンペーン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kumimoji="1" lang="ja-JP" altLang="en-US" dirty="0" smtClean="0"/>
              <a:t>　　➣ 大阪府、大阪市、大阪府警察本部、</a:t>
            </a:r>
            <a:r>
              <a:rPr lang="ja-JP" altLang="en-US" dirty="0" smtClean="0">
                <a:solidFill>
                  <a:prstClr val="black"/>
                </a:solidFill>
              </a:rPr>
              <a:t>大阪府</a:t>
            </a:r>
            <a:r>
              <a:rPr lang="ja-JP" altLang="en-US" dirty="0">
                <a:solidFill>
                  <a:prstClr val="black"/>
                </a:solidFill>
              </a:rPr>
              <a:t>社交飲食業生活衛生同業</a:t>
            </a:r>
            <a:r>
              <a:rPr lang="ja-JP" altLang="en-US" dirty="0" smtClean="0">
                <a:solidFill>
                  <a:prstClr val="black"/>
                </a:solidFill>
              </a:rPr>
              <a:t>組合</a:t>
            </a:r>
            <a:r>
              <a:rPr kumimoji="1" lang="ja-JP" altLang="en-US" dirty="0" smtClean="0"/>
              <a:t>で構成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kumimoji="1" lang="ja-JP" altLang="en-US" dirty="0" smtClean="0"/>
              <a:t>　　➣ 接待を伴う飲食店等へ個別訪問し、「感染防止宣言ステッカー」や感染拡大防止に関する取組みを要請</a:t>
            </a:r>
            <a:endParaRPr kumimoji="1"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/>
              <a:t>〇 風営法に基づく立ち入り調査に併せ、店の同意を得て、感染防止対策の徹底を要請</a:t>
            </a:r>
            <a:endParaRPr lang="en-US" altLang="ja-JP" dirty="0"/>
          </a:p>
          <a:p>
            <a:pPr>
              <a:lnSpc>
                <a:spcPts val="2400"/>
              </a:lnSpc>
            </a:pPr>
            <a:r>
              <a:rPr lang="ja-JP" altLang="en-US" dirty="0"/>
              <a:t>　　➣ 大阪府警察本部、大阪府</a:t>
            </a:r>
            <a:endParaRPr lang="en-US" altLang="ja-JP" dirty="0"/>
          </a:p>
          <a:p>
            <a:pPr>
              <a:lnSpc>
                <a:spcPts val="2400"/>
              </a:lnSpc>
            </a:pPr>
            <a:r>
              <a:rPr lang="ja-JP" altLang="en-US" dirty="0" smtClean="0"/>
              <a:t>〇 国での検討事項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 smtClean="0"/>
              <a:t>　　➣ 感染症法に基づき、感染対策を取らずに感染者が発生した場合は、店舗名の公表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kumimoji="1" lang="ja-JP" altLang="en-US" dirty="0" smtClean="0"/>
              <a:t>　　➣ 建築物衛生法に基づき、バー、クラブ、接待を伴う飲食店、劇場など、立ち入り検査による換気の徹底</a:t>
            </a:r>
            <a:endParaRPr kumimoji="1"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763" y="3829540"/>
            <a:ext cx="2756453" cy="408623"/>
          </a:xfrm>
          <a:prstGeom prst="round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今後の取組み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54675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40523</TotalTime>
  <Words>296</Words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2020-07-27T13:15:23Z</cp:lastPrinted>
  <dcterms:created xsi:type="dcterms:W3CDTF">2018-03-24T05:17:02Z</dcterms:created>
  <dcterms:modified xsi:type="dcterms:W3CDTF">2020-07-28T04:25:16Z</dcterms:modified>
</cp:coreProperties>
</file>