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890" r:id="rId2"/>
  </p:sldIdLst>
  <p:sldSz cx="12192000" cy="6858000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小池　重一" initials="小池　重一" lastIdx="0" clrIdx="0">
    <p:extLst>
      <p:ext uri="{19B8F6BF-5375-455C-9EA6-DF929625EA0E}">
        <p15:presenceInfo xmlns:p15="http://schemas.microsoft.com/office/powerpoint/2012/main" userId="S-1-5-21-161959346-1900351369-444732941-1408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382" autoAdjust="0"/>
    <p:restoredTop sz="94238" autoAdjust="0"/>
  </p:normalViewPr>
  <p:slideViewPr>
    <p:cSldViewPr snapToGrid="0">
      <p:cViewPr varScale="1">
        <p:scale>
          <a:sx n="74" d="100"/>
          <a:sy n="74" d="100"/>
        </p:scale>
        <p:origin x="642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7F59E0-AB93-49DC-91CC-74347FFC8612}" type="datetimeFigureOut">
              <a:rPr kumimoji="1" lang="ja-JP" altLang="en-US" smtClean="0"/>
              <a:t>2020/7/28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2075" y="746125"/>
            <a:ext cx="662305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21186"/>
            <a:ext cx="5445760" cy="447270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E5C4B3-80B0-49FD-88C5-5E759B0783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14215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76C4D3E-CD71-49DD-BB1B-BF5BAC6535B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E5544326-FFED-48E8-95BC-329825A0286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マスター字幕の書式設定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8AFD979-8015-4EDE-9730-79C4637500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26847-D290-4237-A962-7F2EA768B7C8}" type="datetimeFigureOut">
              <a:rPr kumimoji="1" lang="ja-JP" altLang="en-US" smtClean="0"/>
              <a:t>2020/7/28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A4F330C-655E-4F0C-BF59-8F496B5BCC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65B9FDD-500C-47F2-8FE1-8CCA71AE4D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CBF06-60BC-4848-8AC8-D4B8D1E863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544127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495592A-1543-4E22-BC99-08E295DE25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11637CA0-7143-463C-90DA-CFC5D2684AA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98C26AE-0789-4B81-B6EC-284DFF19D2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26847-D290-4237-A962-7F2EA768B7C8}" type="datetimeFigureOut">
              <a:rPr kumimoji="1" lang="ja-JP" altLang="en-US" smtClean="0"/>
              <a:t>2020/7/28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C1B4F8D-69AB-41A6-9B19-BA6EAB683E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00D77CD-B577-4E31-BCD1-91BBB80F68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CBF06-60BC-4848-8AC8-D4B8D1E863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80070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0FE50083-1119-4E78-8D48-BDDBA17CDAC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864D157A-D420-4FB1-BEC9-CE7144FEC26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5AFB1DB-B5C3-462F-BF60-F13685EF87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26847-D290-4237-A962-7F2EA768B7C8}" type="datetimeFigureOut">
              <a:rPr kumimoji="1" lang="ja-JP" altLang="en-US" smtClean="0"/>
              <a:t>2020/7/28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8ACCAD2-D2BD-4C36-9295-F6B6BB41A0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360E471-9176-4CFD-A2A8-68A54632AF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CBF06-60BC-4848-8AC8-D4B8D1E863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707317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3D821BC-B563-4BED-A290-777A4D184C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A2EE477-9FE8-4C84-8431-E3A539DA76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2F28F23-31F0-4854-892B-95F5D92268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26847-D290-4237-A962-7F2EA768B7C8}" type="datetimeFigureOut">
              <a:rPr kumimoji="1" lang="ja-JP" altLang="en-US" smtClean="0"/>
              <a:t>2020/7/28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2B88E74-6B4D-4CA7-B280-5A6B218824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5C656F0-4F97-490E-A775-C74400C70E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CBF06-60BC-4848-8AC8-D4B8D1E863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232693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D633AD5-817B-4966-9ED5-2610011531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7F66AC4-C2E5-4DA5-9D8E-09028AAE59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198D12E-2C68-4322-AE63-6CF8BDBAB6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26847-D290-4237-A962-7F2EA768B7C8}" type="datetimeFigureOut">
              <a:rPr kumimoji="1" lang="ja-JP" altLang="en-US" smtClean="0"/>
              <a:t>2020/7/28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E7994E5-D360-48C2-8F3F-A4A864FE8D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3755909-0E4E-4962-8FB6-E165D5ED12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CBF06-60BC-4848-8AC8-D4B8D1E863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028285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7420A71-599D-4834-AD6E-F74AAAF121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6390E33-AB36-4A03-B880-9344CAA31DF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673B1D6E-A899-4E5C-9999-51362E52041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511F05F-91CF-4259-A9AE-C2453914DA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26847-D290-4237-A962-7F2EA768B7C8}" type="datetimeFigureOut">
              <a:rPr kumimoji="1" lang="ja-JP" altLang="en-US" smtClean="0"/>
              <a:t>2020/7/28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DAD80F7C-B9E3-4639-942E-69309AF4B2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4ABCB64-B158-456B-AED7-D9C27A3649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CBF06-60BC-4848-8AC8-D4B8D1E863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56604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3532702-F82E-4093-8E56-B0FAD45F35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ED9CA3B-C039-4BAA-9227-D7A290B891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A628633F-FA9C-4903-BCA8-6B7BFD77BA4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1FEA3564-D907-4DA2-8164-45DC84BCAE6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8FA2FB49-AE29-4524-8F08-70215190413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6998A07B-F573-4F92-91B2-39879E96C6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26847-D290-4237-A962-7F2EA768B7C8}" type="datetimeFigureOut">
              <a:rPr kumimoji="1" lang="ja-JP" altLang="en-US" smtClean="0"/>
              <a:t>2020/7/28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882E5B2E-7EF2-4C33-8337-ECD19B744E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745847CD-E1F3-47A7-9C63-7CAD954BA5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CBF06-60BC-4848-8AC8-D4B8D1E863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86784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603697C-0BF4-44F4-9F5F-85A80CFE0A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F587BF65-FF2B-4D02-84A1-3038856579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26847-D290-4237-A962-7F2EA768B7C8}" type="datetimeFigureOut">
              <a:rPr kumimoji="1" lang="ja-JP" altLang="en-US" smtClean="0"/>
              <a:t>2020/7/28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B00EB97C-716F-4E62-89E9-E6FCF72CBC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BD2FE0D5-10EE-4750-A729-BA80C240D8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CBF06-60BC-4848-8AC8-D4B8D1E863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748108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6D4665C5-8F8D-4F8A-B7D9-B49FEFC55D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26847-D290-4237-A962-7F2EA768B7C8}" type="datetimeFigureOut">
              <a:rPr kumimoji="1" lang="ja-JP" altLang="en-US" smtClean="0"/>
              <a:t>2020/7/28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632607C2-0883-47D3-A2CC-65BDE1F039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FC8F866F-BD54-4B55-B9DD-35CE4ACC87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CBF06-60BC-4848-8AC8-D4B8D1E863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39684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82CC909-5CBB-4095-8E90-5C2C9036CE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FD0DD93-20D5-433A-BA9A-0F28DD1344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FC8B1BBE-E53E-45CA-9BAB-96422BB8DD3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9C08E8D-D7FF-4144-854F-043224D5BB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26847-D290-4237-A962-7F2EA768B7C8}" type="datetimeFigureOut">
              <a:rPr kumimoji="1" lang="ja-JP" altLang="en-US" smtClean="0"/>
              <a:t>2020/7/28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317A7B52-326E-41F9-9DB0-5C272172B7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6152CF72-0A86-411A-92CC-FF4443CFC4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CBF06-60BC-4848-8AC8-D4B8D1E863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792518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B9F65C4-F543-4A74-9805-74EE6772BB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703C4AB8-B44B-4B0A-BD55-9F8DB708687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035D9D30-2E99-4F70-9802-197AD6E231C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E2011A31-663D-40EB-8787-5E58F282C6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26847-D290-4237-A962-7F2EA768B7C8}" type="datetimeFigureOut">
              <a:rPr kumimoji="1" lang="ja-JP" altLang="en-US" smtClean="0"/>
              <a:t>2020/7/28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3B384339-05F1-4D1E-BAA1-0A90BAC771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63E3F90-6D8B-4B18-9B1D-9E37D8DEAE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CBF06-60BC-4848-8AC8-D4B8D1E863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283219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81E111D0-4CB2-4A2F-9830-9A6B519294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2728C21-484A-49B2-AA72-D3F67D161F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00082D0-2E24-4EAF-B18E-3F00E83F8ED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426847-D290-4237-A962-7F2EA768B7C8}" type="datetimeFigureOut">
              <a:rPr kumimoji="1" lang="ja-JP" altLang="en-US" smtClean="0"/>
              <a:t>2020/7/28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B079D2D-D007-439C-A60A-BCE4E6C38B6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497C6C7-D1B6-48D7-BB3A-439B062885C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4CBF06-60BC-4848-8AC8-D4B8D1E863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465113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/>
          <p:cNvSpPr/>
          <p:nvPr/>
        </p:nvSpPr>
        <p:spPr>
          <a:xfrm>
            <a:off x="0" y="0"/>
            <a:ext cx="12192000" cy="6825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400" b="1" dirty="0" smtClean="0"/>
              <a:t>夜の街関連など事業所における感染防止対策の推進について</a:t>
            </a:r>
            <a:endParaRPr lang="en-US" altLang="ja-JP" sz="2400" b="1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0350917" y="72079"/>
            <a:ext cx="1721223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mtClean="0"/>
              <a:t>資料３－２</a:t>
            </a:r>
            <a:endParaRPr kumimoji="1" lang="ja-JP" altLang="en-US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304804" y="883111"/>
            <a:ext cx="11542640" cy="286232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ts val="2400"/>
              </a:lnSpc>
            </a:pPr>
            <a:endParaRPr kumimoji="1" lang="en-US" altLang="ja-JP" dirty="0" smtClean="0"/>
          </a:p>
          <a:p>
            <a:pPr>
              <a:lnSpc>
                <a:spcPts val="2400"/>
              </a:lnSpc>
            </a:pPr>
            <a:r>
              <a:rPr kumimoji="1" lang="ja-JP" altLang="en-US" dirty="0" smtClean="0"/>
              <a:t>〇</a:t>
            </a:r>
            <a:r>
              <a:rPr lang="ja-JP" altLang="en-US" dirty="0" smtClean="0"/>
              <a:t> </a:t>
            </a:r>
            <a:r>
              <a:rPr kumimoji="1" lang="ja-JP" altLang="en-US" dirty="0" smtClean="0"/>
              <a:t>感染防止宣言ステッカー（登録施設：</a:t>
            </a:r>
            <a:r>
              <a:rPr kumimoji="1" lang="en-US" altLang="ja-JP" dirty="0" smtClean="0"/>
              <a:t>20</a:t>
            </a:r>
            <a:r>
              <a:rPr lang="en-US" altLang="ja-JP" dirty="0" smtClean="0"/>
              <a:t>,021</a:t>
            </a:r>
            <a:r>
              <a:rPr kumimoji="1" lang="ja-JP" altLang="en-US" dirty="0" smtClean="0"/>
              <a:t>件）、大阪コロナ追跡システムの導入</a:t>
            </a:r>
            <a:r>
              <a:rPr lang="ja-JP" altLang="en-US" dirty="0" smtClean="0"/>
              <a:t>（登録施設：</a:t>
            </a:r>
            <a:r>
              <a:rPr lang="en-US" altLang="ja-JP" smtClean="0"/>
              <a:t>22,599</a:t>
            </a:r>
            <a:r>
              <a:rPr lang="ja-JP" altLang="en-US" smtClean="0"/>
              <a:t>件</a:t>
            </a:r>
            <a:r>
              <a:rPr lang="ja-JP" altLang="en-US" dirty="0" smtClean="0"/>
              <a:t>）</a:t>
            </a:r>
            <a:endParaRPr lang="en-US" altLang="ja-JP" dirty="0" smtClean="0"/>
          </a:p>
          <a:p>
            <a:pPr>
              <a:lnSpc>
                <a:spcPts val="2400"/>
              </a:lnSpc>
            </a:pPr>
            <a:r>
              <a:rPr lang="ja-JP" altLang="en-US" dirty="0" smtClean="0"/>
              <a:t>〇 業界団体への働きかけ</a:t>
            </a:r>
            <a:endParaRPr lang="en-US" altLang="ja-JP" dirty="0" smtClean="0"/>
          </a:p>
          <a:p>
            <a:pPr>
              <a:lnSpc>
                <a:spcPts val="2400"/>
              </a:lnSpc>
            </a:pPr>
            <a:r>
              <a:rPr lang="ja-JP" altLang="en-US" dirty="0"/>
              <a:t>〇 感染防止宣言ステッカーや大阪コロナ追跡システムのさらなる普及啓発</a:t>
            </a:r>
          </a:p>
          <a:p>
            <a:pPr>
              <a:lnSpc>
                <a:spcPts val="2400"/>
              </a:lnSpc>
            </a:pPr>
            <a:r>
              <a:rPr lang="ja-JP" altLang="en-US" dirty="0"/>
              <a:t>　</a:t>
            </a:r>
            <a:r>
              <a:rPr lang="ja-JP" altLang="en-US" dirty="0" smtClean="0"/>
              <a:t>　➣ </a:t>
            </a:r>
            <a:r>
              <a:rPr lang="ja-JP" altLang="en-US" dirty="0"/>
              <a:t>認知度の向上を図るため、大型ショッピングセンターや大手チェーン店等への働きかけ</a:t>
            </a:r>
          </a:p>
          <a:p>
            <a:pPr>
              <a:lnSpc>
                <a:spcPts val="2400"/>
              </a:lnSpc>
            </a:pPr>
            <a:r>
              <a:rPr lang="ja-JP" altLang="en-US" dirty="0"/>
              <a:t>　</a:t>
            </a:r>
            <a:r>
              <a:rPr lang="ja-JP" altLang="en-US" dirty="0" smtClean="0"/>
              <a:t>　➣ </a:t>
            </a:r>
            <a:r>
              <a:rPr lang="ja-JP" altLang="en-US" dirty="0"/>
              <a:t>公民連携事業者の協力による普及活動の実施</a:t>
            </a:r>
          </a:p>
          <a:p>
            <a:pPr>
              <a:lnSpc>
                <a:spcPts val="2400"/>
              </a:lnSpc>
            </a:pPr>
            <a:r>
              <a:rPr lang="ja-JP" altLang="en-US" dirty="0" smtClean="0"/>
              <a:t>〇 </a:t>
            </a:r>
            <a:r>
              <a:rPr kumimoji="1" lang="ja-JP" altLang="en-US" dirty="0" smtClean="0"/>
              <a:t>ミナミ地区に臨時検査場を設置</a:t>
            </a:r>
            <a:endParaRPr kumimoji="1" lang="en-US" altLang="ja-JP" dirty="0" smtClean="0"/>
          </a:p>
          <a:p>
            <a:pPr>
              <a:lnSpc>
                <a:spcPts val="2400"/>
              </a:lnSpc>
            </a:pPr>
            <a:r>
              <a:rPr lang="ja-JP" altLang="en-US" dirty="0"/>
              <a:t>　</a:t>
            </a:r>
            <a:r>
              <a:rPr lang="ja-JP" altLang="en-US" dirty="0" smtClean="0"/>
              <a:t>　➣ </a:t>
            </a:r>
            <a:r>
              <a:rPr kumimoji="1" lang="ja-JP" altLang="en-US" dirty="0" smtClean="0"/>
              <a:t>夜の街関連施設で勤務されている方及び利用者で、少しでも症状のある方への検査受診</a:t>
            </a:r>
            <a:endParaRPr kumimoji="1" lang="en-US" altLang="ja-JP" dirty="0" smtClean="0"/>
          </a:p>
          <a:p>
            <a:pPr>
              <a:lnSpc>
                <a:spcPts val="2400"/>
              </a:lnSpc>
            </a:pPr>
            <a:r>
              <a:rPr lang="ja-JP" altLang="en-US" dirty="0" smtClean="0"/>
              <a:t>〇 </a:t>
            </a:r>
            <a:r>
              <a:rPr kumimoji="1" lang="ja-JP" altLang="en-US" dirty="0" smtClean="0"/>
              <a:t>ミナミ地区での街頭啓発（</a:t>
            </a:r>
            <a:r>
              <a:rPr kumimoji="1" lang="en-US" altLang="ja-JP" dirty="0" smtClean="0"/>
              <a:t>7/16</a:t>
            </a:r>
            <a:r>
              <a:rPr lang="ja-JP" altLang="en-US" dirty="0"/>
              <a:t>～　大阪府・大阪市で実施</a:t>
            </a:r>
            <a:r>
              <a:rPr lang="ja-JP" altLang="en-US" dirty="0" smtClean="0"/>
              <a:t>）</a:t>
            </a:r>
            <a:endParaRPr lang="ja-JP" altLang="en-US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92764" y="784231"/>
            <a:ext cx="2756453" cy="408623"/>
          </a:xfrm>
          <a:prstGeom prst="roundRect">
            <a:avLst/>
          </a:prstGeom>
          <a:solidFill>
            <a:srgbClr val="FFFF00"/>
          </a:solidFill>
          <a:ln w="254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b="1" dirty="0" smtClean="0"/>
              <a:t>これまでの取組み</a:t>
            </a:r>
            <a:endParaRPr kumimoji="1" lang="ja-JP" altLang="en-US" b="1" dirty="0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319733" y="3942250"/>
            <a:ext cx="11554215" cy="286232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ts val="2400"/>
              </a:lnSpc>
            </a:pPr>
            <a:endParaRPr lang="en-US" altLang="ja-JP" dirty="0" smtClean="0"/>
          </a:p>
          <a:p>
            <a:pPr>
              <a:lnSpc>
                <a:spcPts val="2400"/>
              </a:lnSpc>
            </a:pPr>
            <a:r>
              <a:rPr lang="ja-JP" altLang="en-US" dirty="0" smtClean="0"/>
              <a:t>〇 </a:t>
            </a:r>
            <a:r>
              <a:rPr kumimoji="1" lang="ja-JP" altLang="en-US" dirty="0" smtClean="0"/>
              <a:t>ミナミ地区新型コロナウイルス感染防止キャンペーン</a:t>
            </a:r>
            <a:endParaRPr kumimoji="1" lang="en-US" altLang="ja-JP" dirty="0" smtClean="0"/>
          </a:p>
          <a:p>
            <a:pPr>
              <a:lnSpc>
                <a:spcPts val="2400"/>
              </a:lnSpc>
            </a:pPr>
            <a:r>
              <a:rPr kumimoji="1" lang="ja-JP" altLang="en-US" dirty="0" smtClean="0"/>
              <a:t>　　➣ 大阪府、大阪市、大阪府警察本部、</a:t>
            </a:r>
            <a:r>
              <a:rPr lang="ja-JP" altLang="en-US" dirty="0" smtClean="0">
                <a:solidFill>
                  <a:prstClr val="black"/>
                </a:solidFill>
              </a:rPr>
              <a:t>大阪府</a:t>
            </a:r>
            <a:r>
              <a:rPr lang="ja-JP" altLang="en-US" dirty="0">
                <a:solidFill>
                  <a:prstClr val="black"/>
                </a:solidFill>
              </a:rPr>
              <a:t>社交飲食業生活衛生同業</a:t>
            </a:r>
            <a:r>
              <a:rPr lang="ja-JP" altLang="en-US" dirty="0" smtClean="0">
                <a:solidFill>
                  <a:prstClr val="black"/>
                </a:solidFill>
              </a:rPr>
              <a:t>組合</a:t>
            </a:r>
            <a:r>
              <a:rPr kumimoji="1" lang="ja-JP" altLang="en-US" dirty="0" smtClean="0"/>
              <a:t>で構成</a:t>
            </a:r>
            <a:endParaRPr kumimoji="1" lang="en-US" altLang="ja-JP" dirty="0" smtClean="0"/>
          </a:p>
          <a:p>
            <a:pPr>
              <a:lnSpc>
                <a:spcPts val="2400"/>
              </a:lnSpc>
            </a:pPr>
            <a:r>
              <a:rPr kumimoji="1" lang="ja-JP" altLang="en-US" dirty="0" smtClean="0"/>
              <a:t>　　➣ 接待を伴う飲食店等へ個別訪問し、「感染防止宣言ステッカー」や感染拡大防止に関する取組みを要請</a:t>
            </a:r>
            <a:endParaRPr kumimoji="1" lang="en-US" altLang="ja-JP" dirty="0" smtClean="0"/>
          </a:p>
          <a:p>
            <a:pPr>
              <a:lnSpc>
                <a:spcPts val="2400"/>
              </a:lnSpc>
            </a:pPr>
            <a:r>
              <a:rPr lang="ja-JP" altLang="en-US" dirty="0"/>
              <a:t>〇 風営法に基づく立ち入り調査に併せ、店の同意を得て、感染防止対策の徹底を要請</a:t>
            </a:r>
            <a:endParaRPr lang="en-US" altLang="ja-JP" dirty="0"/>
          </a:p>
          <a:p>
            <a:pPr>
              <a:lnSpc>
                <a:spcPts val="2400"/>
              </a:lnSpc>
            </a:pPr>
            <a:r>
              <a:rPr lang="ja-JP" altLang="en-US" dirty="0"/>
              <a:t>　　➣ 大阪府警察本部、大阪府</a:t>
            </a:r>
            <a:endParaRPr lang="en-US" altLang="ja-JP" dirty="0"/>
          </a:p>
          <a:p>
            <a:pPr>
              <a:lnSpc>
                <a:spcPts val="2400"/>
              </a:lnSpc>
            </a:pPr>
            <a:r>
              <a:rPr lang="ja-JP" altLang="en-US" dirty="0" smtClean="0"/>
              <a:t>〇 国での検討事項</a:t>
            </a:r>
            <a:endParaRPr lang="en-US" altLang="ja-JP" dirty="0" smtClean="0"/>
          </a:p>
          <a:p>
            <a:pPr>
              <a:lnSpc>
                <a:spcPts val="2400"/>
              </a:lnSpc>
            </a:pPr>
            <a:r>
              <a:rPr lang="ja-JP" altLang="en-US" dirty="0" smtClean="0"/>
              <a:t>　　➣ 感染症法に基づき、感染対策を取らずに感染者が発生した場合は、店舗名の公表</a:t>
            </a:r>
            <a:endParaRPr lang="en-US" altLang="ja-JP" dirty="0" smtClean="0"/>
          </a:p>
          <a:p>
            <a:pPr>
              <a:lnSpc>
                <a:spcPts val="2400"/>
              </a:lnSpc>
            </a:pPr>
            <a:r>
              <a:rPr kumimoji="1" lang="ja-JP" altLang="en-US" dirty="0" smtClean="0"/>
              <a:t>　　➣ 建築物衛生法に基づき、バー、クラブ、接待を伴う飲食店、劇場など、立ち入り検査による換気の徹底</a:t>
            </a:r>
            <a:endParaRPr kumimoji="1" lang="en-US" altLang="ja-JP" dirty="0" smtClean="0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92763" y="3829540"/>
            <a:ext cx="2756453" cy="408623"/>
          </a:xfrm>
          <a:prstGeom prst="roundRect">
            <a:avLst/>
          </a:prstGeom>
          <a:solidFill>
            <a:srgbClr val="FFFF00"/>
          </a:solidFill>
          <a:ln w="254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b="1" dirty="0" smtClean="0"/>
              <a:t>今後の取組み</a:t>
            </a:r>
            <a:endParaRPr kumimoji="1" lang="ja-JP" altLang="en-US" b="1" dirty="0"/>
          </a:p>
        </p:txBody>
      </p:sp>
    </p:spTree>
    <p:extLst>
      <p:ext uri="{BB962C8B-B14F-4D97-AF65-F5344CB8AC3E}">
        <p14:creationId xmlns:p14="http://schemas.microsoft.com/office/powerpoint/2010/main" val="5467570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40523</TotalTime>
  <Words>296</Words>
  <PresentationFormat>ワイド画面</PresentationFormat>
  <Paragraphs>22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ＭＳ Ｐゴシック</vt:lpstr>
      <vt:lpstr>游ゴシック</vt:lpstr>
      <vt:lpstr>游ゴシック Light</vt:lpstr>
      <vt:lpstr>Arial</vt:lpstr>
      <vt:lpstr>Calibri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Printed>2020-07-27T13:15:23Z</cp:lastPrinted>
  <dcterms:created xsi:type="dcterms:W3CDTF">2018-03-24T05:17:02Z</dcterms:created>
  <dcterms:modified xsi:type="dcterms:W3CDTF">2020-07-28T04:25:16Z</dcterms:modified>
</cp:coreProperties>
</file>