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33"/>
    <a:srgbClr val="FFCC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639" autoAdjust="0"/>
  </p:normalViewPr>
  <p:slideViewPr>
    <p:cSldViewPr snapToGrid="0">
      <p:cViewPr varScale="1">
        <p:scale>
          <a:sx n="69" d="100"/>
          <a:sy n="69" d="100"/>
        </p:scale>
        <p:origin x="780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F494-5325-4E24-8540-99C9CE187D7E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F4C9-09E6-4E0A-BEDF-7EA76F94D40E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07DA-1FB6-4393-BA4C-0B35BA03DAEE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E0A50-750A-414D-99AB-F0FF48653410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7D4F-2515-4A60-9D24-9E28B75AB19A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BB36-98A2-4D7C-B951-C70F9DDB861C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4870-886B-444E-AE6C-C6146C4C9A50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770B-42DB-4605-9129-2556FB6CD462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6D0A-EA30-4F59-BB98-4F5377DAA6B9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2344C-55B7-49D3-9DC1-13F9B6F0FAAA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3555-EB86-4C36-9554-0BB988BBB9FB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9EA71-FAC6-4FD1-BBDA-EFE84BAF33DD}" type="datetime1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246033" y="-56075"/>
            <a:ext cx="12771740" cy="513275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現況の検証と今後の取組みについて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6122" y="521274"/>
            <a:ext cx="1277174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＜現況の検証＞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７月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日にイエローステージ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（警戒）の対応方針に基づく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要請を行ったが、以下のとおり感染拡大傾向が続いて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いる。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（１）倍加時間が５日で２倍（約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人→約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人）となり、第一波より倍加時間が加速。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（２）新規陽性者の年代・居住地分布は、「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代の若い世代・大阪市居住」中心から、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「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代以上、市外居住」の割合が徐々に増加。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（３）新規陽性者に占める感染経路不明者の割合が６割前後を推移。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（４）夜の街の関係者及び滞在者が新規陽性者の３割程度を占め、接待を伴わない飲食店等の関係者及び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滞在者に感染が拡大。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感染拡大傾向が続いた場合には、今後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病床のひっ迫リスクが想定され、医療提供体制に影響。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＜今後の取組み＞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感染拡大を防止し、医療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崩壊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防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ぐ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、イエローステージ（警戒）の段階を上げ、府民の行動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変容等を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促す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必要があるので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ないか。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感染拡大抑止に効果を及ぼすまでに２週間程度要することに注意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医療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体制等確保のために以下の取組みをすすめる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・軽症中等症に対応した必要病床の確保</a:t>
            </a: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・軽症者に対応したホテルの整備・拡充の検討</a:t>
            </a:r>
          </a:p>
          <a:p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大阪モデルによるモニタリングの参考指標として、「患者受入軽症中等症病床使用率」及び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「患者受入宿泊療養施設部屋数使用率」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を追加し、日々モニタリング・見える化を実施する。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5887790" y="3739758"/>
            <a:ext cx="808893" cy="42644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9809018" y="15897"/>
            <a:ext cx="22903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資料２－３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291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</TotalTime>
  <Words>360</Words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2020-07-27T01:05:56Z</cp:lastPrinted>
  <dcterms:created xsi:type="dcterms:W3CDTF">2020-07-15T08:05:42Z</dcterms:created>
  <dcterms:modified xsi:type="dcterms:W3CDTF">2020-07-28T02:21:40Z</dcterms:modified>
</cp:coreProperties>
</file>