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7559675" cy="10691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22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9" autoAdjust="0"/>
    <p:restoredTop sz="94660"/>
  </p:normalViewPr>
  <p:slideViewPr>
    <p:cSldViewPr snapToGrid="0" showGuides="1">
      <p:cViewPr varScale="1">
        <p:scale>
          <a:sx n="48" d="100"/>
          <a:sy n="48" d="100"/>
        </p:scale>
        <p:origin x="2196" y="60"/>
      </p:cViewPr>
      <p:guideLst>
        <p:guide orient="horz" pos="3322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09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9517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5473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0723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3738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3641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719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5209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0522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4573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006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2BB4E-BC27-47F9-83F6-B09C6E751604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744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077534" y="529463"/>
            <a:ext cx="54046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400" b="1" dirty="0" smtClean="0"/>
              <a:t>6</a:t>
            </a:r>
            <a:r>
              <a:rPr lang="ja-JP" altLang="en-US" sz="1400" b="1" dirty="0" smtClean="0"/>
              <a:t>月</a:t>
            </a:r>
            <a:r>
              <a:rPr lang="ja-JP" altLang="en-US" sz="1400" b="1" dirty="0"/>
              <a:t>中</a:t>
            </a:r>
            <a:r>
              <a:rPr lang="ja-JP" altLang="en-US" sz="1400" b="1" dirty="0" smtClean="0"/>
              <a:t>旬以降のコロナ陽性患者の</a:t>
            </a:r>
            <a:r>
              <a:rPr lang="ja-JP" altLang="en-US" sz="1400" b="1" dirty="0"/>
              <a:t>発生状況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2356331" y="739978"/>
            <a:ext cx="337771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 smtClean="0"/>
              <a:t>6/14</a:t>
            </a:r>
            <a:r>
              <a:rPr lang="ja-JP" altLang="en-US" sz="1050" dirty="0" smtClean="0"/>
              <a:t>以降</a:t>
            </a:r>
            <a:r>
              <a:rPr lang="en-US" altLang="ja-JP" sz="1050" dirty="0" smtClean="0"/>
              <a:t>7/25</a:t>
            </a:r>
            <a:r>
              <a:rPr lang="ja-JP" altLang="en-US" sz="1050" dirty="0" err="1" smtClean="0"/>
              <a:t>までに</a:t>
            </a:r>
            <a:r>
              <a:rPr lang="ja-JP" altLang="en-US" sz="1050" dirty="0"/>
              <a:t>判明</a:t>
            </a:r>
            <a:r>
              <a:rPr lang="ja-JP" altLang="en-US" sz="1050" dirty="0" smtClean="0"/>
              <a:t>した</a:t>
            </a:r>
            <a:r>
              <a:rPr lang="en-US" altLang="ja-JP" sz="1050" dirty="0"/>
              <a:t>1,261</a:t>
            </a:r>
            <a:r>
              <a:rPr lang="ja-JP" altLang="en-US" sz="1050" dirty="0" smtClean="0"/>
              <a:t>事例の状況</a:t>
            </a:r>
            <a:endParaRPr lang="ja-JP" altLang="en-US" sz="1050" dirty="0"/>
          </a:p>
        </p:txBody>
      </p:sp>
      <p:sp>
        <p:nvSpPr>
          <p:cNvPr id="7" name="正方形/長方形 6"/>
          <p:cNvSpPr/>
          <p:nvPr/>
        </p:nvSpPr>
        <p:spPr>
          <a:xfrm>
            <a:off x="661157" y="4070796"/>
            <a:ext cx="146401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/>
              <a:t>２</a:t>
            </a:r>
            <a:r>
              <a:rPr lang="ja-JP" altLang="en-US" sz="1200" dirty="0" smtClean="0"/>
              <a:t>．</a:t>
            </a:r>
            <a:r>
              <a:rPr lang="ja-JP" altLang="en-US" sz="1200" dirty="0"/>
              <a:t>居住地</a:t>
            </a:r>
            <a:r>
              <a:rPr lang="ja-JP" altLang="en-US" sz="1200" dirty="0" smtClean="0"/>
              <a:t>分布</a:t>
            </a:r>
            <a:endParaRPr lang="ja-JP" altLang="en-US" sz="1200" dirty="0"/>
          </a:p>
        </p:txBody>
      </p:sp>
      <p:sp>
        <p:nvSpPr>
          <p:cNvPr id="18" name="正方形/長方形 17"/>
          <p:cNvSpPr/>
          <p:nvPr/>
        </p:nvSpPr>
        <p:spPr>
          <a:xfrm>
            <a:off x="472853" y="1479430"/>
            <a:ext cx="171042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/>
              <a:t>１．年代分布</a:t>
            </a:r>
            <a:endParaRPr lang="ja-JP" altLang="en-US" sz="1200" dirty="0"/>
          </a:p>
        </p:txBody>
      </p:sp>
      <p:sp>
        <p:nvSpPr>
          <p:cNvPr id="58" name="正方形/長方形 57"/>
          <p:cNvSpPr/>
          <p:nvPr/>
        </p:nvSpPr>
        <p:spPr>
          <a:xfrm>
            <a:off x="620157" y="7057825"/>
            <a:ext cx="329770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 smtClean="0">
                <a:latin typeface="+mn-ea"/>
              </a:rPr>
              <a:t>3</a:t>
            </a:r>
            <a:r>
              <a:rPr lang="ja-JP" altLang="en-US" sz="1200" dirty="0" err="1" smtClean="0">
                <a:latin typeface="+mn-ea"/>
              </a:rPr>
              <a:t>．</a:t>
            </a:r>
            <a:r>
              <a:rPr lang="ja-JP" altLang="en-US" sz="1200" dirty="0" smtClean="0">
                <a:latin typeface="+mn-ea"/>
              </a:rPr>
              <a:t>感染経路不明</a:t>
            </a:r>
            <a:r>
              <a:rPr lang="ja-JP" altLang="en-US" sz="1200" dirty="0">
                <a:latin typeface="+mn-ea"/>
              </a:rPr>
              <a:t>者</a:t>
            </a:r>
            <a:r>
              <a:rPr lang="ja-JP" altLang="en-US" sz="1200" dirty="0" smtClean="0">
                <a:latin typeface="+mn-ea"/>
              </a:rPr>
              <a:t>の状況</a:t>
            </a:r>
            <a:endParaRPr lang="ja-JP" altLang="en-US" sz="1200" dirty="0">
              <a:latin typeface="+mn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734049" y="218661"/>
            <a:ext cx="145878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資料２－２</a:t>
            </a:r>
            <a:endParaRPr kumimoji="1" lang="ja-JP" altLang="en-US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460" y="1771165"/>
            <a:ext cx="6400800" cy="2009775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460" y="4316033"/>
            <a:ext cx="6410325" cy="230505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80492" y="7771566"/>
            <a:ext cx="7562850" cy="252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666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487235" y="7915958"/>
            <a:ext cx="2230566" cy="274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/>
              <a:t>④ 滞在エリア別</a:t>
            </a:r>
            <a:endParaRPr lang="ja-JP" altLang="en-US" sz="1200" dirty="0"/>
          </a:p>
        </p:txBody>
      </p:sp>
      <p:sp>
        <p:nvSpPr>
          <p:cNvPr id="16" name="正方形/長方形 15"/>
          <p:cNvSpPr/>
          <p:nvPr/>
        </p:nvSpPr>
        <p:spPr>
          <a:xfrm>
            <a:off x="487235" y="359998"/>
            <a:ext cx="411333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4</a:t>
            </a:r>
            <a:r>
              <a:rPr lang="ja-JP" altLang="en-US" sz="1200" dirty="0" err="1" smtClean="0"/>
              <a:t>．</a:t>
            </a:r>
            <a:r>
              <a:rPr lang="ja-JP" altLang="en-US" sz="1200" dirty="0" smtClean="0"/>
              <a:t>夜</a:t>
            </a:r>
            <a:r>
              <a:rPr lang="ja-JP" altLang="en-US" sz="1200" dirty="0"/>
              <a:t>の街の関係者及び滞在者の</a:t>
            </a:r>
            <a:r>
              <a:rPr lang="ja-JP" altLang="en-US" sz="1200" dirty="0" smtClean="0"/>
              <a:t>状況</a:t>
            </a:r>
            <a:endParaRPr lang="ja-JP" altLang="en-US" sz="1200" dirty="0"/>
          </a:p>
        </p:txBody>
      </p:sp>
      <p:sp>
        <p:nvSpPr>
          <p:cNvPr id="23" name="正方形/長方形 22"/>
          <p:cNvSpPr/>
          <p:nvPr/>
        </p:nvSpPr>
        <p:spPr>
          <a:xfrm>
            <a:off x="487235" y="773417"/>
            <a:ext cx="190036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/>
              <a:t>①</a:t>
            </a:r>
            <a:r>
              <a:rPr lang="ja-JP" altLang="en-US" sz="1200" dirty="0" smtClean="0"/>
              <a:t> 割合（全件）</a:t>
            </a:r>
            <a:endParaRPr lang="ja-JP" altLang="en-US" sz="1200" dirty="0"/>
          </a:p>
        </p:txBody>
      </p:sp>
      <p:sp>
        <p:nvSpPr>
          <p:cNvPr id="24" name="正方形/長方形 23"/>
          <p:cNvSpPr/>
          <p:nvPr/>
        </p:nvSpPr>
        <p:spPr>
          <a:xfrm>
            <a:off x="487234" y="4996676"/>
            <a:ext cx="135426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/>
              <a:t>③ 滞在先分類別</a:t>
            </a:r>
            <a:endParaRPr lang="ja-JP" altLang="en-US" sz="1200" dirty="0"/>
          </a:p>
        </p:txBody>
      </p:sp>
      <p:sp>
        <p:nvSpPr>
          <p:cNvPr id="12" name="正方形/長方形 11"/>
          <p:cNvSpPr/>
          <p:nvPr/>
        </p:nvSpPr>
        <p:spPr>
          <a:xfrm>
            <a:off x="487235" y="2973333"/>
            <a:ext cx="223056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/>
              <a:t>②</a:t>
            </a:r>
            <a:r>
              <a:rPr lang="ja-JP" altLang="en-US" sz="1200" dirty="0" smtClean="0"/>
              <a:t> 割合（感染経路不明者）</a:t>
            </a:r>
            <a:endParaRPr lang="ja-JP" altLang="en-US" sz="1200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691" y="994049"/>
            <a:ext cx="6553200" cy="194310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691" y="3121209"/>
            <a:ext cx="6543675" cy="1857375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9691" y="5410095"/>
            <a:ext cx="6724650" cy="247650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7234" y="8406083"/>
            <a:ext cx="6543675" cy="197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790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987</TotalTime>
  <Words>68</Words>
  <PresentationFormat>ユーザー設定</PresentationFormat>
  <Paragraphs>11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2020-07-27T13:23:06Z</cp:lastPrinted>
  <dcterms:created xsi:type="dcterms:W3CDTF">2020-07-03T03:44:34Z</dcterms:created>
  <dcterms:modified xsi:type="dcterms:W3CDTF">2020-07-28T03:15:57Z</dcterms:modified>
</cp:coreProperties>
</file>