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E54B1B"/>
    <a:srgbClr val="FFFF99"/>
    <a:srgbClr val="FFCCCC"/>
    <a:srgbClr val="5DFC24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6057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331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74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00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022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523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100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23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694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090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186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61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242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1849" y="760141"/>
            <a:ext cx="3486569" cy="3227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■今後の拡充目標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477232"/>
              </p:ext>
            </p:extLst>
          </p:nvPr>
        </p:nvGraphicFramePr>
        <p:xfrm>
          <a:off x="61849" y="1275405"/>
          <a:ext cx="9013912" cy="845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478">
                  <a:extLst>
                    <a:ext uri="{9D8B030D-6E8A-4147-A177-3AD203B41FA5}">
                      <a16:colId xmlns:a16="http://schemas.microsoft.com/office/drawing/2014/main" val="3263976079"/>
                    </a:ext>
                  </a:extLst>
                </a:gridCol>
                <a:gridCol w="2253478">
                  <a:extLst>
                    <a:ext uri="{9D8B030D-6E8A-4147-A177-3AD203B41FA5}">
                      <a16:colId xmlns:a16="http://schemas.microsoft.com/office/drawing/2014/main" val="818252170"/>
                    </a:ext>
                  </a:extLst>
                </a:gridCol>
                <a:gridCol w="2490500">
                  <a:extLst>
                    <a:ext uri="{9D8B030D-6E8A-4147-A177-3AD203B41FA5}">
                      <a16:colId xmlns:a16="http://schemas.microsoft.com/office/drawing/2014/main" val="3632597224"/>
                    </a:ext>
                  </a:extLst>
                </a:gridCol>
                <a:gridCol w="2016456">
                  <a:extLst>
                    <a:ext uri="{9D8B030D-6E8A-4147-A177-3AD203B41FA5}">
                      <a16:colId xmlns:a16="http://schemas.microsoft.com/office/drawing/2014/main" val="2559434395"/>
                    </a:ext>
                  </a:extLst>
                </a:gridCol>
              </a:tblGrid>
              <a:tr h="3576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協議会時点（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７月中旬（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８月初旬（拡充後）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7194878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約１，８００検体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（＋９３０検体）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約２，３００検体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（＋１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４３０検体）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約２，５００検体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397718"/>
                  </a:ext>
                </a:extLst>
              </a:tr>
            </a:tbl>
          </a:graphicData>
        </a:graphic>
      </p:graphicFrame>
      <p:sp>
        <p:nvSpPr>
          <p:cNvPr id="20" name="角丸四角形吹き出し 19"/>
          <p:cNvSpPr/>
          <p:nvPr/>
        </p:nvSpPr>
        <p:spPr>
          <a:xfrm>
            <a:off x="332734" y="1794018"/>
            <a:ext cx="8587527" cy="2856960"/>
          </a:xfrm>
          <a:custGeom>
            <a:avLst/>
            <a:gdLst>
              <a:gd name="connsiteX0" fmla="*/ 0 w 8707272"/>
              <a:gd name="connsiteY0" fmla="*/ 322799 h 1936756"/>
              <a:gd name="connsiteX1" fmla="*/ 322799 w 8707272"/>
              <a:gd name="connsiteY1" fmla="*/ 0 h 1936756"/>
              <a:gd name="connsiteX2" fmla="*/ 1451212 w 8707272"/>
              <a:gd name="connsiteY2" fmla="*/ 0 h 1936756"/>
              <a:gd name="connsiteX3" fmla="*/ 2867218 w 8707272"/>
              <a:gd name="connsiteY3" fmla="*/ -206013 h 1936756"/>
              <a:gd name="connsiteX4" fmla="*/ 3628030 w 8707272"/>
              <a:gd name="connsiteY4" fmla="*/ 0 h 1936756"/>
              <a:gd name="connsiteX5" fmla="*/ 8384473 w 8707272"/>
              <a:gd name="connsiteY5" fmla="*/ 0 h 1936756"/>
              <a:gd name="connsiteX6" fmla="*/ 8707272 w 8707272"/>
              <a:gd name="connsiteY6" fmla="*/ 322799 h 1936756"/>
              <a:gd name="connsiteX7" fmla="*/ 8707272 w 8707272"/>
              <a:gd name="connsiteY7" fmla="*/ 322793 h 1936756"/>
              <a:gd name="connsiteX8" fmla="*/ 8707272 w 8707272"/>
              <a:gd name="connsiteY8" fmla="*/ 322793 h 1936756"/>
              <a:gd name="connsiteX9" fmla="*/ 8707272 w 8707272"/>
              <a:gd name="connsiteY9" fmla="*/ 806982 h 1936756"/>
              <a:gd name="connsiteX10" fmla="*/ 8707272 w 8707272"/>
              <a:gd name="connsiteY10" fmla="*/ 1613957 h 1936756"/>
              <a:gd name="connsiteX11" fmla="*/ 8384473 w 8707272"/>
              <a:gd name="connsiteY11" fmla="*/ 1936756 h 1936756"/>
              <a:gd name="connsiteX12" fmla="*/ 3628030 w 8707272"/>
              <a:gd name="connsiteY12" fmla="*/ 1936756 h 1936756"/>
              <a:gd name="connsiteX13" fmla="*/ 1451212 w 8707272"/>
              <a:gd name="connsiteY13" fmla="*/ 1936756 h 1936756"/>
              <a:gd name="connsiteX14" fmla="*/ 1451212 w 8707272"/>
              <a:gd name="connsiteY14" fmla="*/ 1936756 h 1936756"/>
              <a:gd name="connsiteX15" fmla="*/ 322799 w 8707272"/>
              <a:gd name="connsiteY15" fmla="*/ 1936756 h 1936756"/>
              <a:gd name="connsiteX16" fmla="*/ 0 w 8707272"/>
              <a:gd name="connsiteY16" fmla="*/ 1613957 h 1936756"/>
              <a:gd name="connsiteX17" fmla="*/ 0 w 8707272"/>
              <a:gd name="connsiteY17" fmla="*/ 806982 h 1936756"/>
              <a:gd name="connsiteX18" fmla="*/ 0 w 8707272"/>
              <a:gd name="connsiteY18" fmla="*/ 322793 h 1936756"/>
              <a:gd name="connsiteX19" fmla="*/ 0 w 8707272"/>
              <a:gd name="connsiteY19" fmla="*/ 322793 h 1936756"/>
              <a:gd name="connsiteX20" fmla="*/ 0 w 8707272"/>
              <a:gd name="connsiteY20" fmla="*/ 322799 h 1936756"/>
              <a:gd name="connsiteX0" fmla="*/ 0 w 8707272"/>
              <a:gd name="connsiteY0" fmla="*/ 528812 h 2142769"/>
              <a:gd name="connsiteX1" fmla="*/ 322799 w 8707272"/>
              <a:gd name="connsiteY1" fmla="*/ 206013 h 2142769"/>
              <a:gd name="connsiteX2" fmla="*/ 2570328 w 8707272"/>
              <a:gd name="connsiteY2" fmla="*/ 219660 h 2142769"/>
              <a:gd name="connsiteX3" fmla="*/ 2867218 w 8707272"/>
              <a:gd name="connsiteY3" fmla="*/ 0 h 2142769"/>
              <a:gd name="connsiteX4" fmla="*/ 3628030 w 8707272"/>
              <a:gd name="connsiteY4" fmla="*/ 206013 h 2142769"/>
              <a:gd name="connsiteX5" fmla="*/ 8384473 w 8707272"/>
              <a:gd name="connsiteY5" fmla="*/ 206013 h 2142769"/>
              <a:gd name="connsiteX6" fmla="*/ 8707272 w 8707272"/>
              <a:gd name="connsiteY6" fmla="*/ 528812 h 2142769"/>
              <a:gd name="connsiteX7" fmla="*/ 8707272 w 8707272"/>
              <a:gd name="connsiteY7" fmla="*/ 528806 h 2142769"/>
              <a:gd name="connsiteX8" fmla="*/ 8707272 w 8707272"/>
              <a:gd name="connsiteY8" fmla="*/ 528806 h 2142769"/>
              <a:gd name="connsiteX9" fmla="*/ 8707272 w 8707272"/>
              <a:gd name="connsiteY9" fmla="*/ 1012995 h 2142769"/>
              <a:gd name="connsiteX10" fmla="*/ 8707272 w 8707272"/>
              <a:gd name="connsiteY10" fmla="*/ 1819970 h 2142769"/>
              <a:gd name="connsiteX11" fmla="*/ 8384473 w 8707272"/>
              <a:gd name="connsiteY11" fmla="*/ 2142769 h 2142769"/>
              <a:gd name="connsiteX12" fmla="*/ 3628030 w 8707272"/>
              <a:gd name="connsiteY12" fmla="*/ 2142769 h 2142769"/>
              <a:gd name="connsiteX13" fmla="*/ 1451212 w 8707272"/>
              <a:gd name="connsiteY13" fmla="*/ 2142769 h 2142769"/>
              <a:gd name="connsiteX14" fmla="*/ 1451212 w 8707272"/>
              <a:gd name="connsiteY14" fmla="*/ 2142769 h 2142769"/>
              <a:gd name="connsiteX15" fmla="*/ 322799 w 8707272"/>
              <a:gd name="connsiteY15" fmla="*/ 2142769 h 2142769"/>
              <a:gd name="connsiteX16" fmla="*/ 0 w 8707272"/>
              <a:gd name="connsiteY16" fmla="*/ 1819970 h 2142769"/>
              <a:gd name="connsiteX17" fmla="*/ 0 w 8707272"/>
              <a:gd name="connsiteY17" fmla="*/ 1012995 h 2142769"/>
              <a:gd name="connsiteX18" fmla="*/ 0 w 8707272"/>
              <a:gd name="connsiteY18" fmla="*/ 528806 h 2142769"/>
              <a:gd name="connsiteX19" fmla="*/ 0 w 8707272"/>
              <a:gd name="connsiteY19" fmla="*/ 528806 h 2142769"/>
              <a:gd name="connsiteX20" fmla="*/ 0 w 8707272"/>
              <a:gd name="connsiteY20" fmla="*/ 528812 h 2142769"/>
              <a:gd name="connsiteX0" fmla="*/ 0 w 8707272"/>
              <a:gd name="connsiteY0" fmla="*/ 528812 h 2142769"/>
              <a:gd name="connsiteX1" fmla="*/ 322799 w 8707272"/>
              <a:gd name="connsiteY1" fmla="*/ 206013 h 2142769"/>
              <a:gd name="connsiteX2" fmla="*/ 2570328 w 8707272"/>
              <a:gd name="connsiteY2" fmla="*/ 219660 h 2142769"/>
              <a:gd name="connsiteX3" fmla="*/ 2867218 w 8707272"/>
              <a:gd name="connsiteY3" fmla="*/ 0 h 2142769"/>
              <a:gd name="connsiteX4" fmla="*/ 3095767 w 8707272"/>
              <a:gd name="connsiteY4" fmla="*/ 206013 h 2142769"/>
              <a:gd name="connsiteX5" fmla="*/ 8384473 w 8707272"/>
              <a:gd name="connsiteY5" fmla="*/ 206013 h 2142769"/>
              <a:gd name="connsiteX6" fmla="*/ 8707272 w 8707272"/>
              <a:gd name="connsiteY6" fmla="*/ 528812 h 2142769"/>
              <a:gd name="connsiteX7" fmla="*/ 8707272 w 8707272"/>
              <a:gd name="connsiteY7" fmla="*/ 528806 h 2142769"/>
              <a:gd name="connsiteX8" fmla="*/ 8707272 w 8707272"/>
              <a:gd name="connsiteY8" fmla="*/ 528806 h 2142769"/>
              <a:gd name="connsiteX9" fmla="*/ 8707272 w 8707272"/>
              <a:gd name="connsiteY9" fmla="*/ 1012995 h 2142769"/>
              <a:gd name="connsiteX10" fmla="*/ 8707272 w 8707272"/>
              <a:gd name="connsiteY10" fmla="*/ 1819970 h 2142769"/>
              <a:gd name="connsiteX11" fmla="*/ 8384473 w 8707272"/>
              <a:gd name="connsiteY11" fmla="*/ 2142769 h 2142769"/>
              <a:gd name="connsiteX12" fmla="*/ 3628030 w 8707272"/>
              <a:gd name="connsiteY12" fmla="*/ 2142769 h 2142769"/>
              <a:gd name="connsiteX13" fmla="*/ 1451212 w 8707272"/>
              <a:gd name="connsiteY13" fmla="*/ 2142769 h 2142769"/>
              <a:gd name="connsiteX14" fmla="*/ 1451212 w 8707272"/>
              <a:gd name="connsiteY14" fmla="*/ 2142769 h 2142769"/>
              <a:gd name="connsiteX15" fmla="*/ 322799 w 8707272"/>
              <a:gd name="connsiteY15" fmla="*/ 2142769 h 2142769"/>
              <a:gd name="connsiteX16" fmla="*/ 0 w 8707272"/>
              <a:gd name="connsiteY16" fmla="*/ 1819970 h 2142769"/>
              <a:gd name="connsiteX17" fmla="*/ 0 w 8707272"/>
              <a:gd name="connsiteY17" fmla="*/ 1012995 h 2142769"/>
              <a:gd name="connsiteX18" fmla="*/ 0 w 8707272"/>
              <a:gd name="connsiteY18" fmla="*/ 528806 h 2142769"/>
              <a:gd name="connsiteX19" fmla="*/ 0 w 8707272"/>
              <a:gd name="connsiteY19" fmla="*/ 528806 h 2142769"/>
              <a:gd name="connsiteX20" fmla="*/ 0 w 8707272"/>
              <a:gd name="connsiteY20" fmla="*/ 528812 h 2142769"/>
              <a:gd name="connsiteX0" fmla="*/ 0 w 8707272"/>
              <a:gd name="connsiteY0" fmla="*/ 528812 h 2142769"/>
              <a:gd name="connsiteX1" fmla="*/ 322799 w 8707272"/>
              <a:gd name="connsiteY1" fmla="*/ 206013 h 2142769"/>
              <a:gd name="connsiteX2" fmla="*/ 2652215 w 8707272"/>
              <a:gd name="connsiteY2" fmla="*/ 219660 h 2142769"/>
              <a:gd name="connsiteX3" fmla="*/ 2867218 w 8707272"/>
              <a:gd name="connsiteY3" fmla="*/ 0 h 2142769"/>
              <a:gd name="connsiteX4" fmla="*/ 3095767 w 8707272"/>
              <a:gd name="connsiteY4" fmla="*/ 206013 h 2142769"/>
              <a:gd name="connsiteX5" fmla="*/ 8384473 w 8707272"/>
              <a:gd name="connsiteY5" fmla="*/ 206013 h 2142769"/>
              <a:gd name="connsiteX6" fmla="*/ 8707272 w 8707272"/>
              <a:gd name="connsiteY6" fmla="*/ 528812 h 2142769"/>
              <a:gd name="connsiteX7" fmla="*/ 8707272 w 8707272"/>
              <a:gd name="connsiteY7" fmla="*/ 528806 h 2142769"/>
              <a:gd name="connsiteX8" fmla="*/ 8707272 w 8707272"/>
              <a:gd name="connsiteY8" fmla="*/ 528806 h 2142769"/>
              <a:gd name="connsiteX9" fmla="*/ 8707272 w 8707272"/>
              <a:gd name="connsiteY9" fmla="*/ 1012995 h 2142769"/>
              <a:gd name="connsiteX10" fmla="*/ 8707272 w 8707272"/>
              <a:gd name="connsiteY10" fmla="*/ 1819970 h 2142769"/>
              <a:gd name="connsiteX11" fmla="*/ 8384473 w 8707272"/>
              <a:gd name="connsiteY11" fmla="*/ 2142769 h 2142769"/>
              <a:gd name="connsiteX12" fmla="*/ 3628030 w 8707272"/>
              <a:gd name="connsiteY12" fmla="*/ 2142769 h 2142769"/>
              <a:gd name="connsiteX13" fmla="*/ 1451212 w 8707272"/>
              <a:gd name="connsiteY13" fmla="*/ 2142769 h 2142769"/>
              <a:gd name="connsiteX14" fmla="*/ 1451212 w 8707272"/>
              <a:gd name="connsiteY14" fmla="*/ 2142769 h 2142769"/>
              <a:gd name="connsiteX15" fmla="*/ 322799 w 8707272"/>
              <a:gd name="connsiteY15" fmla="*/ 2142769 h 2142769"/>
              <a:gd name="connsiteX16" fmla="*/ 0 w 8707272"/>
              <a:gd name="connsiteY16" fmla="*/ 1819970 h 2142769"/>
              <a:gd name="connsiteX17" fmla="*/ 0 w 8707272"/>
              <a:gd name="connsiteY17" fmla="*/ 1012995 h 2142769"/>
              <a:gd name="connsiteX18" fmla="*/ 0 w 8707272"/>
              <a:gd name="connsiteY18" fmla="*/ 528806 h 2142769"/>
              <a:gd name="connsiteX19" fmla="*/ 0 w 8707272"/>
              <a:gd name="connsiteY19" fmla="*/ 528806 h 2142769"/>
              <a:gd name="connsiteX20" fmla="*/ 0 w 8707272"/>
              <a:gd name="connsiteY20" fmla="*/ 528812 h 2142769"/>
              <a:gd name="connsiteX0" fmla="*/ 0 w 8707272"/>
              <a:gd name="connsiteY0" fmla="*/ 870006 h 2483963"/>
              <a:gd name="connsiteX1" fmla="*/ 322799 w 8707272"/>
              <a:gd name="connsiteY1" fmla="*/ 547207 h 2483963"/>
              <a:gd name="connsiteX2" fmla="*/ 2652215 w 8707272"/>
              <a:gd name="connsiteY2" fmla="*/ 560854 h 2483963"/>
              <a:gd name="connsiteX3" fmla="*/ 2853570 w 8707272"/>
              <a:gd name="connsiteY3" fmla="*/ 0 h 2483963"/>
              <a:gd name="connsiteX4" fmla="*/ 3095767 w 8707272"/>
              <a:gd name="connsiteY4" fmla="*/ 547207 h 2483963"/>
              <a:gd name="connsiteX5" fmla="*/ 8384473 w 8707272"/>
              <a:gd name="connsiteY5" fmla="*/ 547207 h 2483963"/>
              <a:gd name="connsiteX6" fmla="*/ 8707272 w 8707272"/>
              <a:gd name="connsiteY6" fmla="*/ 870006 h 2483963"/>
              <a:gd name="connsiteX7" fmla="*/ 8707272 w 8707272"/>
              <a:gd name="connsiteY7" fmla="*/ 870000 h 2483963"/>
              <a:gd name="connsiteX8" fmla="*/ 8707272 w 8707272"/>
              <a:gd name="connsiteY8" fmla="*/ 870000 h 2483963"/>
              <a:gd name="connsiteX9" fmla="*/ 8707272 w 8707272"/>
              <a:gd name="connsiteY9" fmla="*/ 1354189 h 2483963"/>
              <a:gd name="connsiteX10" fmla="*/ 8707272 w 8707272"/>
              <a:gd name="connsiteY10" fmla="*/ 2161164 h 2483963"/>
              <a:gd name="connsiteX11" fmla="*/ 8384473 w 8707272"/>
              <a:gd name="connsiteY11" fmla="*/ 2483963 h 2483963"/>
              <a:gd name="connsiteX12" fmla="*/ 3628030 w 8707272"/>
              <a:gd name="connsiteY12" fmla="*/ 2483963 h 2483963"/>
              <a:gd name="connsiteX13" fmla="*/ 1451212 w 8707272"/>
              <a:gd name="connsiteY13" fmla="*/ 2483963 h 2483963"/>
              <a:gd name="connsiteX14" fmla="*/ 1451212 w 8707272"/>
              <a:gd name="connsiteY14" fmla="*/ 2483963 h 2483963"/>
              <a:gd name="connsiteX15" fmla="*/ 322799 w 8707272"/>
              <a:gd name="connsiteY15" fmla="*/ 2483963 h 2483963"/>
              <a:gd name="connsiteX16" fmla="*/ 0 w 8707272"/>
              <a:gd name="connsiteY16" fmla="*/ 2161164 h 2483963"/>
              <a:gd name="connsiteX17" fmla="*/ 0 w 8707272"/>
              <a:gd name="connsiteY17" fmla="*/ 1354189 h 2483963"/>
              <a:gd name="connsiteX18" fmla="*/ 0 w 8707272"/>
              <a:gd name="connsiteY18" fmla="*/ 870000 h 2483963"/>
              <a:gd name="connsiteX19" fmla="*/ 0 w 8707272"/>
              <a:gd name="connsiteY19" fmla="*/ 870000 h 2483963"/>
              <a:gd name="connsiteX20" fmla="*/ 0 w 8707272"/>
              <a:gd name="connsiteY20" fmla="*/ 870006 h 2483963"/>
              <a:gd name="connsiteX0" fmla="*/ 0 w 8707272"/>
              <a:gd name="connsiteY0" fmla="*/ 870006 h 2483963"/>
              <a:gd name="connsiteX1" fmla="*/ 322799 w 8707272"/>
              <a:gd name="connsiteY1" fmla="*/ 547207 h 2483963"/>
              <a:gd name="connsiteX2" fmla="*/ 2652215 w 8707272"/>
              <a:gd name="connsiteY2" fmla="*/ 560854 h 2483963"/>
              <a:gd name="connsiteX3" fmla="*/ 2853570 w 8707272"/>
              <a:gd name="connsiteY3" fmla="*/ 0 h 2483963"/>
              <a:gd name="connsiteX4" fmla="*/ 2945642 w 8707272"/>
              <a:gd name="connsiteY4" fmla="*/ 547207 h 2483963"/>
              <a:gd name="connsiteX5" fmla="*/ 8384473 w 8707272"/>
              <a:gd name="connsiteY5" fmla="*/ 547207 h 2483963"/>
              <a:gd name="connsiteX6" fmla="*/ 8707272 w 8707272"/>
              <a:gd name="connsiteY6" fmla="*/ 870006 h 2483963"/>
              <a:gd name="connsiteX7" fmla="*/ 8707272 w 8707272"/>
              <a:gd name="connsiteY7" fmla="*/ 870000 h 2483963"/>
              <a:gd name="connsiteX8" fmla="*/ 8707272 w 8707272"/>
              <a:gd name="connsiteY8" fmla="*/ 870000 h 2483963"/>
              <a:gd name="connsiteX9" fmla="*/ 8707272 w 8707272"/>
              <a:gd name="connsiteY9" fmla="*/ 1354189 h 2483963"/>
              <a:gd name="connsiteX10" fmla="*/ 8707272 w 8707272"/>
              <a:gd name="connsiteY10" fmla="*/ 2161164 h 2483963"/>
              <a:gd name="connsiteX11" fmla="*/ 8384473 w 8707272"/>
              <a:gd name="connsiteY11" fmla="*/ 2483963 h 2483963"/>
              <a:gd name="connsiteX12" fmla="*/ 3628030 w 8707272"/>
              <a:gd name="connsiteY12" fmla="*/ 2483963 h 2483963"/>
              <a:gd name="connsiteX13" fmla="*/ 1451212 w 8707272"/>
              <a:gd name="connsiteY13" fmla="*/ 2483963 h 2483963"/>
              <a:gd name="connsiteX14" fmla="*/ 1451212 w 8707272"/>
              <a:gd name="connsiteY14" fmla="*/ 2483963 h 2483963"/>
              <a:gd name="connsiteX15" fmla="*/ 322799 w 8707272"/>
              <a:gd name="connsiteY15" fmla="*/ 2483963 h 2483963"/>
              <a:gd name="connsiteX16" fmla="*/ 0 w 8707272"/>
              <a:gd name="connsiteY16" fmla="*/ 2161164 h 2483963"/>
              <a:gd name="connsiteX17" fmla="*/ 0 w 8707272"/>
              <a:gd name="connsiteY17" fmla="*/ 1354189 h 2483963"/>
              <a:gd name="connsiteX18" fmla="*/ 0 w 8707272"/>
              <a:gd name="connsiteY18" fmla="*/ 870000 h 2483963"/>
              <a:gd name="connsiteX19" fmla="*/ 0 w 8707272"/>
              <a:gd name="connsiteY19" fmla="*/ 870000 h 2483963"/>
              <a:gd name="connsiteX20" fmla="*/ 0 w 8707272"/>
              <a:gd name="connsiteY20" fmla="*/ 870006 h 2483963"/>
              <a:gd name="connsiteX0" fmla="*/ 0 w 8707272"/>
              <a:gd name="connsiteY0" fmla="*/ 789349 h 2403306"/>
              <a:gd name="connsiteX1" fmla="*/ 322799 w 8707272"/>
              <a:gd name="connsiteY1" fmla="*/ 466550 h 2403306"/>
              <a:gd name="connsiteX2" fmla="*/ 2652215 w 8707272"/>
              <a:gd name="connsiteY2" fmla="*/ 480197 h 2403306"/>
              <a:gd name="connsiteX3" fmla="*/ 2933119 w 8707272"/>
              <a:gd name="connsiteY3" fmla="*/ 0 h 2403306"/>
              <a:gd name="connsiteX4" fmla="*/ 2945642 w 8707272"/>
              <a:gd name="connsiteY4" fmla="*/ 466550 h 2403306"/>
              <a:gd name="connsiteX5" fmla="*/ 8384473 w 8707272"/>
              <a:gd name="connsiteY5" fmla="*/ 466550 h 2403306"/>
              <a:gd name="connsiteX6" fmla="*/ 8707272 w 8707272"/>
              <a:gd name="connsiteY6" fmla="*/ 789349 h 2403306"/>
              <a:gd name="connsiteX7" fmla="*/ 8707272 w 8707272"/>
              <a:gd name="connsiteY7" fmla="*/ 789343 h 2403306"/>
              <a:gd name="connsiteX8" fmla="*/ 8707272 w 8707272"/>
              <a:gd name="connsiteY8" fmla="*/ 789343 h 2403306"/>
              <a:gd name="connsiteX9" fmla="*/ 8707272 w 8707272"/>
              <a:gd name="connsiteY9" fmla="*/ 1273532 h 2403306"/>
              <a:gd name="connsiteX10" fmla="*/ 8707272 w 8707272"/>
              <a:gd name="connsiteY10" fmla="*/ 2080507 h 2403306"/>
              <a:gd name="connsiteX11" fmla="*/ 8384473 w 8707272"/>
              <a:gd name="connsiteY11" fmla="*/ 2403306 h 2403306"/>
              <a:gd name="connsiteX12" fmla="*/ 3628030 w 8707272"/>
              <a:gd name="connsiteY12" fmla="*/ 2403306 h 2403306"/>
              <a:gd name="connsiteX13" fmla="*/ 1451212 w 8707272"/>
              <a:gd name="connsiteY13" fmla="*/ 2403306 h 2403306"/>
              <a:gd name="connsiteX14" fmla="*/ 1451212 w 8707272"/>
              <a:gd name="connsiteY14" fmla="*/ 2403306 h 2403306"/>
              <a:gd name="connsiteX15" fmla="*/ 322799 w 8707272"/>
              <a:gd name="connsiteY15" fmla="*/ 2403306 h 2403306"/>
              <a:gd name="connsiteX16" fmla="*/ 0 w 8707272"/>
              <a:gd name="connsiteY16" fmla="*/ 2080507 h 2403306"/>
              <a:gd name="connsiteX17" fmla="*/ 0 w 8707272"/>
              <a:gd name="connsiteY17" fmla="*/ 1273532 h 2403306"/>
              <a:gd name="connsiteX18" fmla="*/ 0 w 8707272"/>
              <a:gd name="connsiteY18" fmla="*/ 789343 h 2403306"/>
              <a:gd name="connsiteX19" fmla="*/ 0 w 8707272"/>
              <a:gd name="connsiteY19" fmla="*/ 789343 h 2403306"/>
              <a:gd name="connsiteX20" fmla="*/ 0 w 8707272"/>
              <a:gd name="connsiteY20" fmla="*/ 789349 h 2403306"/>
              <a:gd name="connsiteX0" fmla="*/ 0 w 8707272"/>
              <a:gd name="connsiteY0" fmla="*/ 729038 h 2342995"/>
              <a:gd name="connsiteX1" fmla="*/ 322799 w 8707272"/>
              <a:gd name="connsiteY1" fmla="*/ 406239 h 2342995"/>
              <a:gd name="connsiteX2" fmla="*/ 2652215 w 8707272"/>
              <a:gd name="connsiteY2" fmla="*/ 419886 h 2342995"/>
              <a:gd name="connsiteX3" fmla="*/ 4289250 w 8707272"/>
              <a:gd name="connsiteY3" fmla="*/ 0 h 2342995"/>
              <a:gd name="connsiteX4" fmla="*/ 2945642 w 8707272"/>
              <a:gd name="connsiteY4" fmla="*/ 406239 h 2342995"/>
              <a:gd name="connsiteX5" fmla="*/ 8384473 w 8707272"/>
              <a:gd name="connsiteY5" fmla="*/ 406239 h 2342995"/>
              <a:gd name="connsiteX6" fmla="*/ 8707272 w 8707272"/>
              <a:gd name="connsiteY6" fmla="*/ 729038 h 2342995"/>
              <a:gd name="connsiteX7" fmla="*/ 8707272 w 8707272"/>
              <a:gd name="connsiteY7" fmla="*/ 729032 h 2342995"/>
              <a:gd name="connsiteX8" fmla="*/ 8707272 w 8707272"/>
              <a:gd name="connsiteY8" fmla="*/ 729032 h 2342995"/>
              <a:gd name="connsiteX9" fmla="*/ 8707272 w 8707272"/>
              <a:gd name="connsiteY9" fmla="*/ 1213221 h 2342995"/>
              <a:gd name="connsiteX10" fmla="*/ 8707272 w 8707272"/>
              <a:gd name="connsiteY10" fmla="*/ 2020196 h 2342995"/>
              <a:gd name="connsiteX11" fmla="*/ 8384473 w 8707272"/>
              <a:gd name="connsiteY11" fmla="*/ 2342995 h 2342995"/>
              <a:gd name="connsiteX12" fmla="*/ 3628030 w 8707272"/>
              <a:gd name="connsiteY12" fmla="*/ 2342995 h 2342995"/>
              <a:gd name="connsiteX13" fmla="*/ 1451212 w 8707272"/>
              <a:gd name="connsiteY13" fmla="*/ 2342995 h 2342995"/>
              <a:gd name="connsiteX14" fmla="*/ 1451212 w 8707272"/>
              <a:gd name="connsiteY14" fmla="*/ 2342995 h 2342995"/>
              <a:gd name="connsiteX15" fmla="*/ 322799 w 8707272"/>
              <a:gd name="connsiteY15" fmla="*/ 2342995 h 2342995"/>
              <a:gd name="connsiteX16" fmla="*/ 0 w 8707272"/>
              <a:gd name="connsiteY16" fmla="*/ 2020196 h 2342995"/>
              <a:gd name="connsiteX17" fmla="*/ 0 w 8707272"/>
              <a:gd name="connsiteY17" fmla="*/ 1213221 h 2342995"/>
              <a:gd name="connsiteX18" fmla="*/ 0 w 8707272"/>
              <a:gd name="connsiteY18" fmla="*/ 729032 h 2342995"/>
              <a:gd name="connsiteX19" fmla="*/ 0 w 8707272"/>
              <a:gd name="connsiteY19" fmla="*/ 729032 h 2342995"/>
              <a:gd name="connsiteX20" fmla="*/ 0 w 8707272"/>
              <a:gd name="connsiteY20" fmla="*/ 729038 h 2342995"/>
              <a:gd name="connsiteX0" fmla="*/ 0 w 8707272"/>
              <a:gd name="connsiteY0" fmla="*/ 729038 h 2342995"/>
              <a:gd name="connsiteX1" fmla="*/ 322799 w 8707272"/>
              <a:gd name="connsiteY1" fmla="*/ 406239 h 2342995"/>
              <a:gd name="connsiteX2" fmla="*/ 2652215 w 8707272"/>
              <a:gd name="connsiteY2" fmla="*/ 419886 h 2342995"/>
              <a:gd name="connsiteX3" fmla="*/ 4289250 w 8707272"/>
              <a:gd name="connsiteY3" fmla="*/ 0 h 2342995"/>
              <a:gd name="connsiteX4" fmla="*/ 4550858 w 8707272"/>
              <a:gd name="connsiteY4" fmla="*/ 406239 h 2342995"/>
              <a:gd name="connsiteX5" fmla="*/ 8384473 w 8707272"/>
              <a:gd name="connsiteY5" fmla="*/ 406239 h 2342995"/>
              <a:gd name="connsiteX6" fmla="*/ 8707272 w 8707272"/>
              <a:gd name="connsiteY6" fmla="*/ 729038 h 2342995"/>
              <a:gd name="connsiteX7" fmla="*/ 8707272 w 8707272"/>
              <a:gd name="connsiteY7" fmla="*/ 729032 h 2342995"/>
              <a:gd name="connsiteX8" fmla="*/ 8707272 w 8707272"/>
              <a:gd name="connsiteY8" fmla="*/ 729032 h 2342995"/>
              <a:gd name="connsiteX9" fmla="*/ 8707272 w 8707272"/>
              <a:gd name="connsiteY9" fmla="*/ 1213221 h 2342995"/>
              <a:gd name="connsiteX10" fmla="*/ 8707272 w 8707272"/>
              <a:gd name="connsiteY10" fmla="*/ 2020196 h 2342995"/>
              <a:gd name="connsiteX11" fmla="*/ 8384473 w 8707272"/>
              <a:gd name="connsiteY11" fmla="*/ 2342995 h 2342995"/>
              <a:gd name="connsiteX12" fmla="*/ 3628030 w 8707272"/>
              <a:gd name="connsiteY12" fmla="*/ 2342995 h 2342995"/>
              <a:gd name="connsiteX13" fmla="*/ 1451212 w 8707272"/>
              <a:gd name="connsiteY13" fmla="*/ 2342995 h 2342995"/>
              <a:gd name="connsiteX14" fmla="*/ 1451212 w 8707272"/>
              <a:gd name="connsiteY14" fmla="*/ 2342995 h 2342995"/>
              <a:gd name="connsiteX15" fmla="*/ 322799 w 8707272"/>
              <a:gd name="connsiteY15" fmla="*/ 2342995 h 2342995"/>
              <a:gd name="connsiteX16" fmla="*/ 0 w 8707272"/>
              <a:gd name="connsiteY16" fmla="*/ 2020196 h 2342995"/>
              <a:gd name="connsiteX17" fmla="*/ 0 w 8707272"/>
              <a:gd name="connsiteY17" fmla="*/ 1213221 h 2342995"/>
              <a:gd name="connsiteX18" fmla="*/ 0 w 8707272"/>
              <a:gd name="connsiteY18" fmla="*/ 729032 h 2342995"/>
              <a:gd name="connsiteX19" fmla="*/ 0 w 8707272"/>
              <a:gd name="connsiteY19" fmla="*/ 729032 h 2342995"/>
              <a:gd name="connsiteX20" fmla="*/ 0 w 8707272"/>
              <a:gd name="connsiteY20" fmla="*/ 729038 h 2342995"/>
              <a:gd name="connsiteX0" fmla="*/ 0 w 8707272"/>
              <a:gd name="connsiteY0" fmla="*/ 729038 h 2342995"/>
              <a:gd name="connsiteX1" fmla="*/ 322799 w 8707272"/>
              <a:gd name="connsiteY1" fmla="*/ 406239 h 2342995"/>
              <a:gd name="connsiteX2" fmla="*/ 4036022 w 8707272"/>
              <a:gd name="connsiteY2" fmla="*/ 407823 h 2342995"/>
              <a:gd name="connsiteX3" fmla="*/ 4289250 w 8707272"/>
              <a:gd name="connsiteY3" fmla="*/ 0 h 2342995"/>
              <a:gd name="connsiteX4" fmla="*/ 4550858 w 8707272"/>
              <a:gd name="connsiteY4" fmla="*/ 406239 h 2342995"/>
              <a:gd name="connsiteX5" fmla="*/ 8384473 w 8707272"/>
              <a:gd name="connsiteY5" fmla="*/ 406239 h 2342995"/>
              <a:gd name="connsiteX6" fmla="*/ 8707272 w 8707272"/>
              <a:gd name="connsiteY6" fmla="*/ 729038 h 2342995"/>
              <a:gd name="connsiteX7" fmla="*/ 8707272 w 8707272"/>
              <a:gd name="connsiteY7" fmla="*/ 729032 h 2342995"/>
              <a:gd name="connsiteX8" fmla="*/ 8707272 w 8707272"/>
              <a:gd name="connsiteY8" fmla="*/ 729032 h 2342995"/>
              <a:gd name="connsiteX9" fmla="*/ 8707272 w 8707272"/>
              <a:gd name="connsiteY9" fmla="*/ 1213221 h 2342995"/>
              <a:gd name="connsiteX10" fmla="*/ 8707272 w 8707272"/>
              <a:gd name="connsiteY10" fmla="*/ 2020196 h 2342995"/>
              <a:gd name="connsiteX11" fmla="*/ 8384473 w 8707272"/>
              <a:gd name="connsiteY11" fmla="*/ 2342995 h 2342995"/>
              <a:gd name="connsiteX12" fmla="*/ 3628030 w 8707272"/>
              <a:gd name="connsiteY12" fmla="*/ 2342995 h 2342995"/>
              <a:gd name="connsiteX13" fmla="*/ 1451212 w 8707272"/>
              <a:gd name="connsiteY13" fmla="*/ 2342995 h 2342995"/>
              <a:gd name="connsiteX14" fmla="*/ 1451212 w 8707272"/>
              <a:gd name="connsiteY14" fmla="*/ 2342995 h 2342995"/>
              <a:gd name="connsiteX15" fmla="*/ 322799 w 8707272"/>
              <a:gd name="connsiteY15" fmla="*/ 2342995 h 2342995"/>
              <a:gd name="connsiteX16" fmla="*/ 0 w 8707272"/>
              <a:gd name="connsiteY16" fmla="*/ 2020196 h 2342995"/>
              <a:gd name="connsiteX17" fmla="*/ 0 w 8707272"/>
              <a:gd name="connsiteY17" fmla="*/ 1213221 h 2342995"/>
              <a:gd name="connsiteX18" fmla="*/ 0 w 8707272"/>
              <a:gd name="connsiteY18" fmla="*/ 729032 h 2342995"/>
              <a:gd name="connsiteX19" fmla="*/ 0 w 8707272"/>
              <a:gd name="connsiteY19" fmla="*/ 729032 h 2342995"/>
              <a:gd name="connsiteX20" fmla="*/ 0 w 8707272"/>
              <a:gd name="connsiteY20" fmla="*/ 729038 h 2342995"/>
              <a:gd name="connsiteX0" fmla="*/ 0 w 8707272"/>
              <a:gd name="connsiteY0" fmla="*/ 729038 h 2342995"/>
              <a:gd name="connsiteX1" fmla="*/ 322799 w 8707272"/>
              <a:gd name="connsiteY1" fmla="*/ 406239 h 2342995"/>
              <a:gd name="connsiteX2" fmla="*/ 4036022 w 8707272"/>
              <a:gd name="connsiteY2" fmla="*/ 407823 h 2342995"/>
              <a:gd name="connsiteX3" fmla="*/ 4289250 w 8707272"/>
              <a:gd name="connsiteY3" fmla="*/ 0 h 2342995"/>
              <a:gd name="connsiteX4" fmla="*/ 4398639 w 8707272"/>
              <a:gd name="connsiteY4" fmla="*/ 406239 h 2342995"/>
              <a:gd name="connsiteX5" fmla="*/ 8384473 w 8707272"/>
              <a:gd name="connsiteY5" fmla="*/ 406239 h 2342995"/>
              <a:gd name="connsiteX6" fmla="*/ 8707272 w 8707272"/>
              <a:gd name="connsiteY6" fmla="*/ 729038 h 2342995"/>
              <a:gd name="connsiteX7" fmla="*/ 8707272 w 8707272"/>
              <a:gd name="connsiteY7" fmla="*/ 729032 h 2342995"/>
              <a:gd name="connsiteX8" fmla="*/ 8707272 w 8707272"/>
              <a:gd name="connsiteY8" fmla="*/ 729032 h 2342995"/>
              <a:gd name="connsiteX9" fmla="*/ 8707272 w 8707272"/>
              <a:gd name="connsiteY9" fmla="*/ 1213221 h 2342995"/>
              <a:gd name="connsiteX10" fmla="*/ 8707272 w 8707272"/>
              <a:gd name="connsiteY10" fmla="*/ 2020196 h 2342995"/>
              <a:gd name="connsiteX11" fmla="*/ 8384473 w 8707272"/>
              <a:gd name="connsiteY11" fmla="*/ 2342995 h 2342995"/>
              <a:gd name="connsiteX12" fmla="*/ 3628030 w 8707272"/>
              <a:gd name="connsiteY12" fmla="*/ 2342995 h 2342995"/>
              <a:gd name="connsiteX13" fmla="*/ 1451212 w 8707272"/>
              <a:gd name="connsiteY13" fmla="*/ 2342995 h 2342995"/>
              <a:gd name="connsiteX14" fmla="*/ 1451212 w 8707272"/>
              <a:gd name="connsiteY14" fmla="*/ 2342995 h 2342995"/>
              <a:gd name="connsiteX15" fmla="*/ 322799 w 8707272"/>
              <a:gd name="connsiteY15" fmla="*/ 2342995 h 2342995"/>
              <a:gd name="connsiteX16" fmla="*/ 0 w 8707272"/>
              <a:gd name="connsiteY16" fmla="*/ 2020196 h 2342995"/>
              <a:gd name="connsiteX17" fmla="*/ 0 w 8707272"/>
              <a:gd name="connsiteY17" fmla="*/ 1213221 h 2342995"/>
              <a:gd name="connsiteX18" fmla="*/ 0 w 8707272"/>
              <a:gd name="connsiteY18" fmla="*/ 729032 h 2342995"/>
              <a:gd name="connsiteX19" fmla="*/ 0 w 8707272"/>
              <a:gd name="connsiteY19" fmla="*/ 729032 h 2342995"/>
              <a:gd name="connsiteX20" fmla="*/ 0 w 8707272"/>
              <a:gd name="connsiteY20" fmla="*/ 729038 h 2342995"/>
              <a:gd name="connsiteX0" fmla="*/ 0 w 8707272"/>
              <a:gd name="connsiteY0" fmla="*/ 729038 h 2342995"/>
              <a:gd name="connsiteX1" fmla="*/ 322799 w 8707272"/>
              <a:gd name="connsiteY1" fmla="*/ 406239 h 2342995"/>
              <a:gd name="connsiteX2" fmla="*/ 4036022 w 8707272"/>
              <a:gd name="connsiteY2" fmla="*/ 407823 h 2342995"/>
              <a:gd name="connsiteX3" fmla="*/ 4289250 w 8707272"/>
              <a:gd name="connsiteY3" fmla="*/ 0 h 2342995"/>
              <a:gd name="connsiteX4" fmla="*/ 4287935 w 8707272"/>
              <a:gd name="connsiteY4" fmla="*/ 406239 h 2342995"/>
              <a:gd name="connsiteX5" fmla="*/ 8384473 w 8707272"/>
              <a:gd name="connsiteY5" fmla="*/ 406239 h 2342995"/>
              <a:gd name="connsiteX6" fmla="*/ 8707272 w 8707272"/>
              <a:gd name="connsiteY6" fmla="*/ 729038 h 2342995"/>
              <a:gd name="connsiteX7" fmla="*/ 8707272 w 8707272"/>
              <a:gd name="connsiteY7" fmla="*/ 729032 h 2342995"/>
              <a:gd name="connsiteX8" fmla="*/ 8707272 w 8707272"/>
              <a:gd name="connsiteY8" fmla="*/ 729032 h 2342995"/>
              <a:gd name="connsiteX9" fmla="*/ 8707272 w 8707272"/>
              <a:gd name="connsiteY9" fmla="*/ 1213221 h 2342995"/>
              <a:gd name="connsiteX10" fmla="*/ 8707272 w 8707272"/>
              <a:gd name="connsiteY10" fmla="*/ 2020196 h 2342995"/>
              <a:gd name="connsiteX11" fmla="*/ 8384473 w 8707272"/>
              <a:gd name="connsiteY11" fmla="*/ 2342995 h 2342995"/>
              <a:gd name="connsiteX12" fmla="*/ 3628030 w 8707272"/>
              <a:gd name="connsiteY12" fmla="*/ 2342995 h 2342995"/>
              <a:gd name="connsiteX13" fmla="*/ 1451212 w 8707272"/>
              <a:gd name="connsiteY13" fmla="*/ 2342995 h 2342995"/>
              <a:gd name="connsiteX14" fmla="*/ 1451212 w 8707272"/>
              <a:gd name="connsiteY14" fmla="*/ 2342995 h 2342995"/>
              <a:gd name="connsiteX15" fmla="*/ 322799 w 8707272"/>
              <a:gd name="connsiteY15" fmla="*/ 2342995 h 2342995"/>
              <a:gd name="connsiteX16" fmla="*/ 0 w 8707272"/>
              <a:gd name="connsiteY16" fmla="*/ 2020196 h 2342995"/>
              <a:gd name="connsiteX17" fmla="*/ 0 w 8707272"/>
              <a:gd name="connsiteY17" fmla="*/ 1213221 h 2342995"/>
              <a:gd name="connsiteX18" fmla="*/ 0 w 8707272"/>
              <a:gd name="connsiteY18" fmla="*/ 729032 h 2342995"/>
              <a:gd name="connsiteX19" fmla="*/ 0 w 8707272"/>
              <a:gd name="connsiteY19" fmla="*/ 729032 h 2342995"/>
              <a:gd name="connsiteX20" fmla="*/ 0 w 8707272"/>
              <a:gd name="connsiteY20" fmla="*/ 729038 h 234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07272" h="2342995">
                <a:moveTo>
                  <a:pt x="0" y="729038"/>
                </a:moveTo>
                <a:cubicBezTo>
                  <a:pt x="0" y="550761"/>
                  <a:pt x="144522" y="406239"/>
                  <a:pt x="322799" y="406239"/>
                </a:cubicBezTo>
                <a:lnTo>
                  <a:pt x="4036022" y="407823"/>
                </a:lnTo>
                <a:lnTo>
                  <a:pt x="4289250" y="0"/>
                </a:lnTo>
                <a:cubicBezTo>
                  <a:pt x="4288812" y="135413"/>
                  <a:pt x="4288373" y="270826"/>
                  <a:pt x="4287935" y="406239"/>
                </a:cubicBezTo>
                <a:lnTo>
                  <a:pt x="8384473" y="406239"/>
                </a:lnTo>
                <a:cubicBezTo>
                  <a:pt x="8562750" y="406239"/>
                  <a:pt x="8707272" y="550761"/>
                  <a:pt x="8707272" y="729038"/>
                </a:cubicBezTo>
                <a:lnTo>
                  <a:pt x="8707272" y="729032"/>
                </a:lnTo>
                <a:lnTo>
                  <a:pt x="8707272" y="729032"/>
                </a:lnTo>
                <a:lnTo>
                  <a:pt x="8707272" y="1213221"/>
                </a:lnTo>
                <a:lnTo>
                  <a:pt x="8707272" y="2020196"/>
                </a:lnTo>
                <a:cubicBezTo>
                  <a:pt x="8707272" y="2198473"/>
                  <a:pt x="8562750" y="2342995"/>
                  <a:pt x="8384473" y="2342995"/>
                </a:cubicBezTo>
                <a:lnTo>
                  <a:pt x="3628030" y="2342995"/>
                </a:lnTo>
                <a:lnTo>
                  <a:pt x="1451212" y="2342995"/>
                </a:lnTo>
                <a:lnTo>
                  <a:pt x="1451212" y="2342995"/>
                </a:lnTo>
                <a:lnTo>
                  <a:pt x="322799" y="2342995"/>
                </a:lnTo>
                <a:cubicBezTo>
                  <a:pt x="144522" y="2342995"/>
                  <a:pt x="0" y="2198473"/>
                  <a:pt x="0" y="2020196"/>
                </a:cubicBezTo>
                <a:lnTo>
                  <a:pt x="0" y="1213221"/>
                </a:lnTo>
                <a:lnTo>
                  <a:pt x="0" y="729032"/>
                </a:lnTo>
                <a:lnTo>
                  <a:pt x="0" y="729032"/>
                </a:lnTo>
                <a:lnTo>
                  <a:pt x="0" y="729038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fontAlgn="ctr">
              <a:buFont typeface="Wingdings" panose="05000000000000000000" pitchFamily="2" charset="2"/>
              <a:buChar char="Ø"/>
            </a:pP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849" y="382999"/>
            <a:ext cx="9013911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検体採取体制の拡充について</a:t>
            </a:r>
            <a:endParaRPr lang="en-US" altLang="ja-JP" sz="2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84423" y="15914"/>
            <a:ext cx="140498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r>
              <a:rPr kumimoji="1"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－４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4804" y="1012875"/>
            <a:ext cx="8928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　）内は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5/20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新型コロナウイルス感染症対策協議会時点（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870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検体）からの拡充数。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263974"/>
              </p:ext>
            </p:extLst>
          </p:nvPr>
        </p:nvGraphicFramePr>
        <p:xfrm>
          <a:off x="102791" y="4758612"/>
          <a:ext cx="8972969" cy="20666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0786">
                  <a:extLst>
                    <a:ext uri="{9D8B030D-6E8A-4147-A177-3AD203B41FA5}">
                      <a16:colId xmlns:a16="http://schemas.microsoft.com/office/drawing/2014/main" val="3364553890"/>
                    </a:ext>
                  </a:extLst>
                </a:gridCol>
                <a:gridCol w="2813582">
                  <a:extLst>
                    <a:ext uri="{9D8B030D-6E8A-4147-A177-3AD203B41FA5}">
                      <a16:colId xmlns:a16="http://schemas.microsoft.com/office/drawing/2014/main" val="120956980"/>
                    </a:ext>
                  </a:extLst>
                </a:gridCol>
                <a:gridCol w="1173708">
                  <a:extLst>
                    <a:ext uri="{9D8B030D-6E8A-4147-A177-3AD203B41FA5}">
                      <a16:colId xmlns:a16="http://schemas.microsoft.com/office/drawing/2014/main" val="713588509"/>
                    </a:ext>
                  </a:extLst>
                </a:gridCol>
                <a:gridCol w="3684893">
                  <a:extLst>
                    <a:ext uri="{9D8B030D-6E8A-4147-A177-3AD203B41FA5}">
                      <a16:colId xmlns:a16="http://schemas.microsoft.com/office/drawing/2014/main" val="1380540461"/>
                    </a:ext>
                  </a:extLst>
                </a:gridCol>
              </a:tblGrid>
              <a:tr h="3701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区分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検体採取機関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キャパ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取り組み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95029"/>
                  </a:ext>
                </a:extLst>
              </a:tr>
              <a:tr h="33929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保健所が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受検調整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帰国者・接触者外来等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08856"/>
                  </a:ext>
                </a:extLst>
              </a:tr>
              <a:tr h="33929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検体採取特化型地域外来・検査Ｃ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ミナミ検査場の設置や既設枠の拡充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669709"/>
                  </a:ext>
                </a:extLst>
              </a:tr>
              <a:tr h="33929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保健所を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経由しない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受診調整機能付地域外来・検査Ｃ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14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各保健所１か所以上の設置を目指し今後拡充</a:t>
                      </a:r>
                      <a:endParaRPr kumimoji="1" lang="ja-JP" altLang="en-US" sz="14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616670"/>
                  </a:ext>
                </a:extLst>
              </a:tr>
              <a:tr h="33929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医療機関（保険適用）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750</a:t>
                      </a:r>
                      <a:endParaRPr kumimoji="1" lang="ja-JP" altLang="en-US" sz="14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機器整備補助等で自院検査を拡充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571982"/>
                  </a:ext>
                </a:extLst>
              </a:tr>
              <a:tr h="3392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2,300</a:t>
                      </a:r>
                      <a:endParaRPr kumimoji="1" lang="ja-JP" altLang="en-US" sz="14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134467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76032" y="2294746"/>
            <a:ext cx="844422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ctr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市内の検体採取特化型地域外来・検査Ｃを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拡充　：　</a:t>
            </a:r>
            <a:r>
              <a:rPr kumimoji="1"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１９４人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⇒　</a:t>
            </a:r>
            <a:r>
              <a:rPr kumimoji="1"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５００</a:t>
            </a:r>
            <a:r>
              <a:rPr kumimoji="1" lang="ja-JP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kumimoji="1"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kumimoji="1"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fontAlgn="ctr">
              <a:buFont typeface="Wingdings" panose="05000000000000000000" pitchFamily="2" charset="2"/>
              <a:buChar char="Ø"/>
            </a:pP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保健所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を介さない受診調整機能付地域外来・検査Ｃ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を設置　：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９か所合意（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約２００人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８月初旬スタート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4585648" y="1274485"/>
            <a:ext cx="2442949" cy="84623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4189863" y="6496334"/>
            <a:ext cx="1201003" cy="3288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006" y="2639331"/>
            <a:ext cx="5575303" cy="170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36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9097</TotalTime>
  <Words>250</Words>
  <PresentationFormat>画面に合わせる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2020-07-27T13:00:51Z</cp:lastPrinted>
  <dcterms:created xsi:type="dcterms:W3CDTF">2019-04-25T08:31:09Z</dcterms:created>
  <dcterms:modified xsi:type="dcterms:W3CDTF">2020-07-28T06:55:29Z</dcterms:modified>
</cp:coreProperties>
</file>