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22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9" autoAdjust="0"/>
    <p:restoredTop sz="94660"/>
  </p:normalViewPr>
  <p:slideViewPr>
    <p:cSldViewPr snapToGrid="0" showGuides="1">
      <p:cViewPr varScale="1">
        <p:scale>
          <a:sx n="46" d="100"/>
          <a:sy n="46" d="100"/>
        </p:scale>
        <p:origin x="2166" y="48"/>
      </p:cViewPr>
      <p:guideLst>
        <p:guide orient="horz" pos="3322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09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517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47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723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738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641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1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209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52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57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0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2BB4E-BC27-47F9-83F6-B09C6E751604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44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em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3621" y="4178799"/>
            <a:ext cx="2743200" cy="2228850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1077534" y="529463"/>
            <a:ext cx="54046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400" b="1" dirty="0" smtClean="0"/>
              <a:t>6</a:t>
            </a:r>
            <a:r>
              <a:rPr lang="ja-JP" altLang="en-US" sz="1400" b="1" dirty="0" smtClean="0"/>
              <a:t>月</a:t>
            </a:r>
            <a:r>
              <a:rPr lang="ja-JP" altLang="en-US" sz="1400" b="1" dirty="0"/>
              <a:t>中</a:t>
            </a:r>
            <a:r>
              <a:rPr lang="ja-JP" altLang="en-US" sz="1400" b="1" dirty="0" smtClean="0"/>
              <a:t>旬以降のコロナ陽性患者の</a:t>
            </a:r>
            <a:r>
              <a:rPr lang="ja-JP" altLang="en-US" sz="1400" b="1" dirty="0"/>
              <a:t>発生状況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356331" y="828469"/>
            <a:ext cx="289946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/>
              <a:t>6/14</a:t>
            </a:r>
            <a:r>
              <a:rPr lang="ja-JP" altLang="en-US" sz="1050" dirty="0" smtClean="0"/>
              <a:t>以降</a:t>
            </a:r>
            <a:r>
              <a:rPr lang="en-US" altLang="ja-JP" sz="1050" dirty="0" smtClean="0"/>
              <a:t>7/11</a:t>
            </a:r>
            <a:r>
              <a:rPr lang="ja-JP" altLang="en-US" sz="1050" dirty="0" err="1" smtClean="0"/>
              <a:t>までに</a:t>
            </a:r>
            <a:r>
              <a:rPr lang="ja-JP" altLang="en-US" sz="1050" dirty="0"/>
              <a:t>判明</a:t>
            </a:r>
            <a:r>
              <a:rPr lang="ja-JP" altLang="en-US" sz="1050" dirty="0" smtClean="0"/>
              <a:t>した</a:t>
            </a:r>
            <a:r>
              <a:rPr lang="en-US" altLang="ja-JP" sz="1050"/>
              <a:t>20</a:t>
            </a:r>
            <a:r>
              <a:rPr lang="en-US" altLang="ja-JP" sz="1050" smtClean="0"/>
              <a:t>9</a:t>
            </a:r>
            <a:r>
              <a:rPr lang="ja-JP" altLang="en-US" sz="1050" dirty="0" smtClean="0"/>
              <a:t>事例の状況</a:t>
            </a:r>
            <a:endParaRPr lang="ja-JP" altLang="en-US" sz="1050" dirty="0"/>
          </a:p>
        </p:txBody>
      </p:sp>
      <p:sp>
        <p:nvSpPr>
          <p:cNvPr id="7" name="正方形/長方形 6"/>
          <p:cNvSpPr/>
          <p:nvPr/>
        </p:nvSpPr>
        <p:spPr>
          <a:xfrm>
            <a:off x="4391415" y="1393452"/>
            <a:ext cx="119079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２．年齢分布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87236" y="3756458"/>
            <a:ext cx="151606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３．患者の状況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354446" y="6664862"/>
            <a:ext cx="32977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５</a:t>
            </a:r>
            <a:r>
              <a:rPr lang="ja-JP" altLang="en-US" sz="1200" dirty="0" smtClean="0"/>
              <a:t>．夜の街の関係者及び滞在者の状況</a:t>
            </a:r>
            <a:endParaRPr lang="ja-JP" altLang="en-US" sz="1200" dirty="0"/>
          </a:p>
        </p:txBody>
      </p:sp>
      <p:sp>
        <p:nvSpPr>
          <p:cNvPr id="18" name="正方形/長方形 17"/>
          <p:cNvSpPr/>
          <p:nvPr/>
        </p:nvSpPr>
        <p:spPr>
          <a:xfrm>
            <a:off x="539285" y="1484450"/>
            <a:ext cx="48137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１</a:t>
            </a:r>
            <a:r>
              <a:rPr lang="ja-JP" altLang="en-US" sz="1200" dirty="0"/>
              <a:t>．</a:t>
            </a:r>
            <a:r>
              <a:rPr lang="ja-JP" altLang="en-US" sz="1200" dirty="0" smtClean="0"/>
              <a:t>発生状況</a:t>
            </a:r>
            <a:endParaRPr lang="ja-JP" altLang="en-US" sz="1200" dirty="0"/>
          </a:p>
        </p:txBody>
      </p:sp>
      <p:sp>
        <p:nvSpPr>
          <p:cNvPr id="58" name="正方形/長方形 57"/>
          <p:cNvSpPr/>
          <p:nvPr/>
        </p:nvSpPr>
        <p:spPr>
          <a:xfrm>
            <a:off x="4211399" y="3743402"/>
            <a:ext cx="32977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４．感染経路不明</a:t>
            </a:r>
            <a:r>
              <a:rPr lang="en-US" altLang="ja-JP" sz="1200" dirty="0" smtClean="0"/>
              <a:t>(</a:t>
            </a:r>
            <a:r>
              <a:rPr lang="en-US" altLang="ja-JP" sz="1200" dirty="0"/>
              <a:t>129</a:t>
            </a:r>
            <a:r>
              <a:rPr lang="ja-JP" altLang="en-US" sz="1200" dirty="0" smtClean="0"/>
              <a:t>人</a:t>
            </a:r>
            <a:r>
              <a:rPr lang="en-US" altLang="ja-JP" sz="1200" dirty="0" smtClean="0"/>
              <a:t>)</a:t>
            </a:r>
            <a:r>
              <a:rPr lang="ja-JP" altLang="en-US" sz="1200" dirty="0" smtClean="0"/>
              <a:t>の分類</a:t>
            </a:r>
            <a:endParaRPr lang="ja-JP" altLang="en-US" sz="12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635221" y="294816"/>
            <a:ext cx="162118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資料１－</a:t>
            </a:r>
            <a:r>
              <a:rPr kumimoji="1" lang="ja-JP" altLang="en-US" sz="1600" dirty="0"/>
              <a:t>２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354445" y="9091407"/>
            <a:ext cx="32977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６．療養状況</a:t>
            </a:r>
            <a:endParaRPr lang="ja-JP" altLang="en-US" sz="1200" dirty="0"/>
          </a:p>
        </p:txBody>
      </p:sp>
      <p:cxnSp>
        <p:nvCxnSpPr>
          <p:cNvPr id="19" name="直線コネクタ 18"/>
          <p:cNvCxnSpPr/>
          <p:nvPr/>
        </p:nvCxnSpPr>
        <p:spPr>
          <a:xfrm flipH="1">
            <a:off x="5635221" y="4310351"/>
            <a:ext cx="628685" cy="889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418" y="6972604"/>
            <a:ext cx="3222731" cy="1949398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278" y="9356745"/>
            <a:ext cx="3334693" cy="1046154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3933360" y="9356745"/>
            <a:ext cx="32977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 smtClean="0"/>
              <a:t>＜参考＞</a:t>
            </a:r>
            <a:r>
              <a:rPr lang="en-US" altLang="ja-JP" sz="1200" b="1" dirty="0" smtClean="0"/>
              <a:t>7/12</a:t>
            </a:r>
            <a:r>
              <a:rPr lang="ja-JP" altLang="en-US" sz="1200" b="1" dirty="0" smtClean="0"/>
              <a:t>判明</a:t>
            </a:r>
            <a:r>
              <a:rPr lang="en-US" altLang="ja-JP" sz="1200" b="1" dirty="0" smtClean="0"/>
              <a:t>(32</a:t>
            </a:r>
            <a:r>
              <a:rPr lang="ja-JP" altLang="en-US" sz="1200" b="1" dirty="0" smtClean="0"/>
              <a:t>人</a:t>
            </a:r>
            <a:r>
              <a:rPr lang="en-US" altLang="ja-JP" sz="1200" b="1" dirty="0" smtClean="0"/>
              <a:t>)</a:t>
            </a:r>
            <a:r>
              <a:rPr lang="ja-JP" altLang="en-US" sz="1200" b="1" dirty="0" smtClean="0"/>
              <a:t>の年代分布</a:t>
            </a:r>
            <a:endParaRPr lang="ja-JP" altLang="en-US" sz="1200" b="1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56400" y="9657990"/>
            <a:ext cx="3080803" cy="370263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60247" y="7555817"/>
            <a:ext cx="3091467" cy="1382250"/>
          </a:xfrm>
          <a:prstGeom prst="rect">
            <a:avLst/>
          </a:prstGeom>
        </p:spPr>
      </p:pic>
      <p:sp>
        <p:nvSpPr>
          <p:cNvPr id="24" name="正方形/長方形 23"/>
          <p:cNvSpPr/>
          <p:nvPr/>
        </p:nvSpPr>
        <p:spPr>
          <a:xfrm>
            <a:off x="3947948" y="7094152"/>
            <a:ext cx="32977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smtClean="0"/>
              <a:t>※</a:t>
            </a:r>
            <a:r>
              <a:rPr lang="ja-JP" altLang="en-US" sz="1200" dirty="0" smtClean="0"/>
              <a:t>夜</a:t>
            </a:r>
            <a:r>
              <a:rPr lang="ja-JP" altLang="en-US" sz="1200" dirty="0"/>
              <a:t>の街関係者および滞在者の</a:t>
            </a:r>
            <a:r>
              <a:rPr lang="ja-JP" altLang="en-US" sz="1200" dirty="0" smtClean="0"/>
              <a:t>状況</a:t>
            </a:r>
            <a:endParaRPr lang="en-US" altLang="ja-JP" sz="1200" dirty="0" smtClean="0"/>
          </a:p>
          <a:p>
            <a:r>
              <a:rPr lang="ja-JP" altLang="en-US" sz="1200" dirty="0" smtClean="0"/>
              <a:t>　（</a:t>
            </a:r>
            <a:r>
              <a:rPr lang="ja-JP" altLang="en-US" sz="1200" dirty="0"/>
              <a:t>ミナミのバー関連除く）</a:t>
            </a:r>
          </a:p>
        </p:txBody>
      </p:sp>
      <p:sp>
        <p:nvSpPr>
          <p:cNvPr id="16" name="右大かっこ 15"/>
          <p:cNvSpPr/>
          <p:nvPr/>
        </p:nvSpPr>
        <p:spPr>
          <a:xfrm>
            <a:off x="3652148" y="7947303"/>
            <a:ext cx="153914" cy="675997"/>
          </a:xfrm>
          <a:prstGeom prst="rightBracket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右矢印 21"/>
          <p:cNvSpPr/>
          <p:nvPr/>
        </p:nvSpPr>
        <p:spPr>
          <a:xfrm>
            <a:off x="3923765" y="8167187"/>
            <a:ext cx="223500" cy="20251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9756" y="1621232"/>
            <a:ext cx="3533775" cy="200025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07628" y="1539447"/>
            <a:ext cx="2895600" cy="2238375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6913" y="4112141"/>
            <a:ext cx="4029075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66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91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2020-07-12T09:18:32Z</dcterms:created>
  <dcterms:modified xsi:type="dcterms:W3CDTF">2020-07-12T09:18:59Z</dcterms:modified>
</cp:coreProperties>
</file>