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22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2166" y="48"/>
      </p:cViewPr>
      <p:guideLst>
        <p:guide orient="horz" pos="3322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0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51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7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2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3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4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1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20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2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BB4E-BC27-47F9-83F6-B09C6E751604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15" y="4407630"/>
            <a:ext cx="3346994" cy="248738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533" y="1629482"/>
            <a:ext cx="5163760" cy="2066723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077534" y="529463"/>
            <a:ext cx="5404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/>
              <a:t>6</a:t>
            </a:r>
            <a:r>
              <a:rPr lang="ja-JP" altLang="en-US" sz="1400" b="1" dirty="0" smtClean="0"/>
              <a:t>月</a:t>
            </a:r>
            <a:r>
              <a:rPr lang="ja-JP" altLang="en-US" sz="1400" b="1" dirty="0"/>
              <a:t>中</a:t>
            </a:r>
            <a:r>
              <a:rPr lang="ja-JP" altLang="en-US" sz="1400" b="1" dirty="0" smtClean="0"/>
              <a:t>旬以降のコロナ陽性患者の</a:t>
            </a:r>
            <a:r>
              <a:rPr lang="ja-JP" altLang="en-US" sz="1400" b="1" dirty="0"/>
              <a:t>発生状況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356331" y="828469"/>
            <a:ext cx="28994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6/14</a:t>
            </a:r>
            <a:r>
              <a:rPr lang="ja-JP" altLang="en-US" sz="1050" dirty="0" smtClean="0"/>
              <a:t>以降</a:t>
            </a:r>
            <a:r>
              <a:rPr lang="en-US" altLang="ja-JP" sz="1050" dirty="0" smtClean="0"/>
              <a:t>7/2 </a:t>
            </a:r>
            <a:r>
              <a:rPr lang="ja-JP" altLang="en-US" sz="1050" dirty="0" err="1" smtClean="0"/>
              <a:t>までに</a:t>
            </a:r>
            <a:r>
              <a:rPr lang="ja-JP" altLang="en-US" sz="1050" dirty="0"/>
              <a:t>判明</a:t>
            </a:r>
            <a:r>
              <a:rPr lang="ja-JP" altLang="en-US" sz="1050" dirty="0" smtClean="0"/>
              <a:t>した</a:t>
            </a:r>
            <a:r>
              <a:rPr lang="en-US" altLang="ja-JP" sz="1050" dirty="0" smtClean="0"/>
              <a:t>65</a:t>
            </a:r>
            <a:r>
              <a:rPr lang="ja-JP" altLang="en-US" sz="1050" dirty="0" smtClean="0"/>
              <a:t>事例の状況</a:t>
            </a:r>
            <a:endParaRPr lang="ja-JP" altLang="en-US" sz="1050" dirty="0"/>
          </a:p>
        </p:txBody>
      </p:sp>
      <p:sp>
        <p:nvSpPr>
          <p:cNvPr id="7" name="正方形/長方形 6"/>
          <p:cNvSpPr/>
          <p:nvPr/>
        </p:nvSpPr>
        <p:spPr>
          <a:xfrm>
            <a:off x="482135" y="3998688"/>
            <a:ext cx="11907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２．年齢分布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721781" y="3998688"/>
            <a:ext cx="15160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３．患者の状況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82135" y="7026958"/>
            <a:ext cx="32977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４．感染経路不明</a:t>
            </a:r>
            <a:r>
              <a:rPr lang="en-US" altLang="ja-JP" sz="1200" dirty="0" smtClean="0"/>
              <a:t>(32</a:t>
            </a:r>
            <a:r>
              <a:rPr lang="ja-JP" altLang="en-US" sz="1200" dirty="0" smtClean="0"/>
              <a:t>人</a:t>
            </a:r>
            <a:r>
              <a:rPr lang="en-US" altLang="ja-JP" sz="1200" dirty="0" smtClean="0"/>
              <a:t>)</a:t>
            </a:r>
            <a:r>
              <a:rPr lang="ja-JP" altLang="en-US" sz="1200" dirty="0" smtClean="0"/>
              <a:t>の分類</a:t>
            </a:r>
            <a:endParaRPr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721781" y="7026958"/>
            <a:ext cx="32977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５</a:t>
            </a:r>
            <a:r>
              <a:rPr lang="ja-JP" altLang="en-US" sz="1200" dirty="0" smtClean="0"/>
              <a:t>．濃厚接触者の検査状況</a:t>
            </a:r>
            <a:endParaRPr lang="ja-JP" altLang="en-US" sz="1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728131" y="7283445"/>
            <a:ext cx="434045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※ </a:t>
            </a:r>
            <a:r>
              <a:rPr lang="en-US" altLang="ja-JP" sz="1100" dirty="0" smtClean="0"/>
              <a:t>7/1</a:t>
            </a:r>
            <a:r>
              <a:rPr lang="ja-JP" altLang="en-US" sz="1100" dirty="0" err="1" smtClean="0"/>
              <a:t>までに</a:t>
            </a:r>
            <a:r>
              <a:rPr lang="ja-JP" altLang="en-US" sz="1100" dirty="0" smtClean="0"/>
              <a:t>判明した</a:t>
            </a:r>
            <a:r>
              <a:rPr lang="en-US" altLang="ja-JP" sz="1100" dirty="0" smtClean="0"/>
              <a:t>57</a:t>
            </a:r>
            <a:r>
              <a:rPr lang="ja-JP" altLang="en-US" sz="1100" dirty="0" smtClean="0"/>
              <a:t>人</a:t>
            </a:r>
            <a:r>
              <a:rPr lang="en-US" altLang="ja-JP" sz="1100" dirty="0" smtClean="0"/>
              <a:t>(1787</a:t>
            </a:r>
            <a:r>
              <a:rPr lang="ja-JP" altLang="en-US" sz="1100" dirty="0" smtClean="0"/>
              <a:t>例目</a:t>
            </a:r>
            <a:r>
              <a:rPr lang="ja-JP" altLang="en-US" sz="1100" dirty="0"/>
              <a:t>～</a:t>
            </a:r>
            <a:r>
              <a:rPr lang="en-US" altLang="ja-JP" sz="1100" dirty="0" smtClean="0"/>
              <a:t>1843</a:t>
            </a:r>
            <a:r>
              <a:rPr lang="ja-JP" altLang="en-US" sz="1100" dirty="0" smtClean="0"/>
              <a:t>例目</a:t>
            </a:r>
            <a:r>
              <a:rPr lang="en-US" altLang="ja-JP" sz="1100" dirty="0" smtClean="0"/>
              <a:t>)</a:t>
            </a:r>
            <a:r>
              <a:rPr lang="ja-JP" altLang="en-US" sz="1100" dirty="0" smtClean="0"/>
              <a:t>の状況</a:t>
            </a:r>
            <a:endParaRPr lang="ja-JP" altLang="en-US" sz="1100" dirty="0"/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891193"/>
              </p:ext>
            </p:extLst>
          </p:nvPr>
        </p:nvGraphicFramePr>
        <p:xfrm>
          <a:off x="3847955" y="7904975"/>
          <a:ext cx="3045354" cy="72728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15118">
                  <a:extLst>
                    <a:ext uri="{9D8B030D-6E8A-4147-A177-3AD203B41FA5}">
                      <a16:colId xmlns:a16="http://schemas.microsoft.com/office/drawing/2014/main" val="3855655017"/>
                    </a:ext>
                  </a:extLst>
                </a:gridCol>
                <a:gridCol w="1015118">
                  <a:extLst>
                    <a:ext uri="{9D8B030D-6E8A-4147-A177-3AD203B41FA5}">
                      <a16:colId xmlns:a16="http://schemas.microsoft.com/office/drawing/2014/main" val="2884433536"/>
                    </a:ext>
                  </a:extLst>
                </a:gridCol>
                <a:gridCol w="1015118">
                  <a:extLst>
                    <a:ext uri="{9D8B030D-6E8A-4147-A177-3AD203B41FA5}">
                      <a16:colId xmlns:a16="http://schemas.microsoft.com/office/drawing/2014/main" val="1877808036"/>
                    </a:ext>
                  </a:extLst>
                </a:gridCol>
              </a:tblGrid>
              <a:tr h="350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特定した</a:t>
                      </a:r>
                      <a:endParaRPr kumimoji="1" lang="en-US" altLang="ja-JP" sz="105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濃厚接触者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うち</a:t>
                      </a:r>
                      <a:endParaRPr kumimoji="1" lang="en-US" altLang="ja-JP" sz="105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検査済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うち</a:t>
                      </a:r>
                      <a:endParaRPr kumimoji="1" lang="en-US" altLang="ja-JP" sz="105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陽性判明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7021437"/>
                  </a:ext>
                </a:extLst>
              </a:tr>
              <a:tr h="315807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latin typeface="+mn-ea"/>
                          <a:ea typeface="+mn-ea"/>
                        </a:rPr>
                        <a:t>314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latin typeface="+mn-ea"/>
                          <a:ea typeface="+mn-ea"/>
                        </a:rPr>
                        <a:t>147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latin typeface="+mn-ea"/>
                          <a:ea typeface="+mn-ea"/>
                        </a:rPr>
                        <a:t>21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5001353"/>
                  </a:ext>
                </a:extLst>
              </a:tr>
            </a:tbl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3728131" y="7521738"/>
            <a:ext cx="434045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陽性者</a:t>
            </a:r>
            <a:r>
              <a:rPr lang="en-US" altLang="ja-JP" sz="1100" dirty="0" smtClean="0"/>
              <a:t>1</a:t>
            </a:r>
            <a:r>
              <a:rPr lang="ja-JP" altLang="en-US" sz="1100" dirty="0" smtClean="0"/>
              <a:t>人あたりの濃厚接触者は平均</a:t>
            </a:r>
            <a:r>
              <a:rPr lang="en-US" altLang="ja-JP" sz="1100" dirty="0" smtClean="0"/>
              <a:t>5.5</a:t>
            </a:r>
            <a:r>
              <a:rPr lang="ja-JP" altLang="en-US" sz="1100" dirty="0" smtClean="0"/>
              <a:t>人</a:t>
            </a:r>
            <a:r>
              <a:rPr lang="en-US" altLang="ja-JP" sz="1100" dirty="0" smtClean="0"/>
              <a:t>(0</a:t>
            </a:r>
            <a:r>
              <a:rPr lang="ja-JP" altLang="en-US" sz="1100" dirty="0" smtClean="0"/>
              <a:t>～</a:t>
            </a:r>
            <a:r>
              <a:rPr lang="en-US" altLang="ja-JP" sz="1100" dirty="0" smtClean="0"/>
              <a:t>40</a:t>
            </a:r>
            <a:r>
              <a:rPr lang="ja-JP" altLang="en-US" sz="1100" dirty="0" smtClean="0"/>
              <a:t>人</a:t>
            </a:r>
            <a:r>
              <a:rPr lang="en-US" altLang="ja-JP" sz="1100" dirty="0" smtClean="0"/>
              <a:t>)</a:t>
            </a:r>
            <a:endParaRPr lang="ja-JP" altLang="en-US" sz="1100" dirty="0"/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2236620" y="4567326"/>
            <a:ext cx="895200" cy="944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428642" y="4929196"/>
            <a:ext cx="920749" cy="2298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867737" y="4708859"/>
            <a:ext cx="851979" cy="3352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1154970" y="4567327"/>
            <a:ext cx="816705" cy="186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482135" y="1569063"/>
            <a:ext cx="48137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１</a:t>
            </a:r>
            <a:r>
              <a:rPr lang="ja-JP" altLang="en-US" sz="1200" dirty="0"/>
              <a:t>．</a:t>
            </a:r>
            <a:r>
              <a:rPr lang="ja-JP" altLang="en-US" sz="1200" dirty="0" smtClean="0"/>
              <a:t>発生状況</a:t>
            </a:r>
            <a:endParaRPr lang="ja-JP" altLang="en-US" sz="1200" dirty="0"/>
          </a:p>
        </p:txBody>
      </p:sp>
      <p:sp>
        <p:nvSpPr>
          <p:cNvPr id="39" name="正方形/長方形 38"/>
          <p:cNvSpPr/>
          <p:nvPr/>
        </p:nvSpPr>
        <p:spPr>
          <a:xfrm>
            <a:off x="5974258" y="1137263"/>
            <a:ext cx="11907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1200" dirty="0" smtClean="0"/>
              <a:t>令和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7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3</a:t>
            </a:r>
            <a:r>
              <a:rPr lang="ja-JP" altLang="en-US" sz="1200" dirty="0" smtClean="0"/>
              <a:t>日健康医療部</a:t>
            </a:r>
            <a:endParaRPr lang="ja-JP" altLang="en-US" sz="1200" dirty="0"/>
          </a:p>
        </p:txBody>
      </p:sp>
      <p:sp>
        <p:nvSpPr>
          <p:cNvPr id="40" name="正方形/長方形 39"/>
          <p:cNvSpPr/>
          <p:nvPr/>
        </p:nvSpPr>
        <p:spPr>
          <a:xfrm>
            <a:off x="488485" y="7283445"/>
            <a:ext cx="189117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※</a:t>
            </a:r>
            <a:r>
              <a:rPr lang="ja-JP" altLang="en-US" sz="1050" dirty="0" smtClean="0"/>
              <a:t>非公表情報を含む</a:t>
            </a:r>
            <a:endParaRPr lang="ja-JP" altLang="en-US" sz="105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74258" y="191115"/>
            <a:ext cx="137904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参考資料２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6062" y="4424594"/>
            <a:ext cx="3340898" cy="248738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931" y="7606438"/>
            <a:ext cx="3550975" cy="252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2020-07-03T08:29:17Z</dcterms:created>
  <dcterms:modified xsi:type="dcterms:W3CDTF">2020-07-03T08:29:27Z</dcterms:modified>
</cp:coreProperties>
</file>