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4" autoAdjust="0"/>
    <p:restoredTop sz="89228" autoAdjust="0"/>
  </p:normalViewPr>
  <p:slideViewPr>
    <p:cSldViewPr snapToGrid="0">
      <p:cViewPr varScale="1">
        <p:scale>
          <a:sx n="66" d="100"/>
          <a:sy n="66" d="100"/>
        </p:scale>
        <p:origin x="10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1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3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7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4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5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5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83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8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21418" y="2216795"/>
            <a:ext cx="9663163" cy="460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500"/>
              </a:lnSpc>
            </a:pPr>
            <a:endParaRPr kumimoji="1"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088" y="288328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現行の措置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256"/>
            <a:ext cx="9906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府主催（共催）イベントの延期・中止、府有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休館に関する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7088" y="566915"/>
            <a:ext cx="9690430" cy="128138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大阪府緊急事態措置（５月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日から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日）を踏まえ、以下の通り対応。</a:t>
            </a: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府主催（共催）の府民が参加するイベントや集会について、原則、開催中止又は延期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府有施設について、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日以降、府が使用制限等を要請しない施設区分の府有施設は、準備が整い次第、順次開館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〈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開館の留意事項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〉</a:t>
            </a: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①府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（業界団体）の感染予防のガイドライン等に基づき、適切な感染防止対策を実施すること。</a:t>
            </a:r>
          </a:p>
          <a:p>
            <a:pPr>
              <a:lnSpc>
                <a:spcPts val="15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②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不特定多数の者が利用する施設では「大阪コロナ追跡システム」（５月下旬構築予定）を導入すること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flipV="1">
            <a:off x="2630320" y="1907049"/>
            <a:ext cx="4603966" cy="1552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8799802" y="19143"/>
            <a:ext cx="1076922" cy="2725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資料２－３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8828" y="2516416"/>
            <a:ext cx="27126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）府主催（共催）のイベント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7087" y="1928724"/>
            <a:ext cx="2625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08731" y="2798276"/>
            <a:ext cx="10407684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全国の緊急事態宣言終了日までは、規模を縮小して開催。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・屋内：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人以下、かつ定員の半分以下の参加人数　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・屋外：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人以下、かつ人との距離を十分に確保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 全国の緊急事態宣言終了日以降、全国的かつ大規模な催物の開催は、リスクへの対応が伴わない場合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中止又は延期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69871" y="2236272"/>
            <a:ext cx="839616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日以降の「大阪府における感染防止のための取組み」を踏まえ、以下の通り対応。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7087" y="4118625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（２）府有施設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08731" y="4366276"/>
            <a:ext cx="95756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、クラスターが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発生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した施設以外の府有施設は、準備が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整い次第、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順次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zh-TW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日以降</a:t>
            </a:r>
            <a:r>
              <a:rPr lang="zh-TW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開館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⇒</a:t>
            </a:r>
            <a:r>
              <a:rPr lang="en-US" altLang="zh-TW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文化会館、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多目的ホール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、体育館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、屋内水泳場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、屋内運動施設 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 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日以降引き続き原則休館　 ⇒　屋内運動施設のうちトレーニングルーム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28744" y="5344862"/>
            <a:ext cx="8548663" cy="6587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28744" y="5388139"/>
            <a:ext cx="8728341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 業界団体の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感染予防のガイドライン等に基づき、適切な感染防止対策を実施すること。</a:t>
            </a: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 不特定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多数の者が利用する施設では「大阪コロナ追跡システム」（５月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を導入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すること。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554502" y="5218264"/>
            <a:ext cx="1454604" cy="2209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の留意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69871" y="6089732"/>
            <a:ext cx="1010159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日（日）までのキャンセルは、キャンセル料を不徴収とする。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以降はキャンセル料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徴収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理由：利用者への周知期間が必要であること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、現在の府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緊急事態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措置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実施期間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が５月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日までとされていること）</a:t>
            </a:r>
          </a:p>
          <a:p>
            <a:pPr>
              <a:lnSpc>
                <a:spcPts val="2000"/>
              </a:lnSpc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94074" y="3839873"/>
            <a:ext cx="96904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イベント開催にあたっては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、感染者発生に備えた「大阪コロナ追跡システム」の導入や名簿作成などの追跡対策を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2430</TotalTime>
  <Words>249</Words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2020-05-21T06:06:04Z</cp:lastPrinted>
  <dcterms:created xsi:type="dcterms:W3CDTF">2019-12-25T02:12:14Z</dcterms:created>
  <dcterms:modified xsi:type="dcterms:W3CDTF">2020-05-21T06:06:59Z</dcterms:modified>
</cp:coreProperties>
</file>