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42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25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43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02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0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0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28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0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5910" y="1077803"/>
            <a:ext cx="9321748" cy="5303254"/>
          </a:xfrm>
          <a:prstGeom prst="rect">
            <a:avLst/>
          </a:prstGeom>
        </p:spPr>
      </p:pic>
      <p:sp>
        <p:nvSpPr>
          <p:cNvPr id="5" name="テキスト ボックス 22"/>
          <p:cNvSpPr txBox="1">
            <a:spLocks noGrp="1"/>
          </p:cNvSpPr>
          <p:nvPr>
            <p:ph type="ctrTitle"/>
          </p:nvPr>
        </p:nvSpPr>
        <p:spPr>
          <a:xfrm>
            <a:off x="463639" y="1262587"/>
            <a:ext cx="9144000" cy="45065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25" dirty="0"/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3639" y="6381056"/>
            <a:ext cx="866519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平均移動距離指数：大阪府居住者の</a:t>
            </a:r>
            <a:r>
              <a:rPr lang="en-US" altLang="ja-JP" sz="1100" dirty="0"/>
              <a:t>1</a:t>
            </a:r>
            <a:r>
              <a:rPr lang="ja-JP" altLang="en-US" sz="1100" dirty="0"/>
              <a:t>月</a:t>
            </a:r>
            <a:r>
              <a:rPr lang="en-US" altLang="ja-JP" sz="1100" dirty="0"/>
              <a:t>6</a:t>
            </a:r>
            <a:r>
              <a:rPr lang="ja-JP" altLang="en-US" sz="1100" dirty="0"/>
              <a:t>日から</a:t>
            </a:r>
            <a:r>
              <a:rPr lang="en-US" altLang="ja-JP" sz="1100" dirty="0"/>
              <a:t>31</a:t>
            </a:r>
            <a:r>
              <a:rPr lang="ja-JP" altLang="en-US" sz="1100" dirty="0"/>
              <a:t>日の平日と休日のそれぞれの平均距離を</a:t>
            </a:r>
            <a:r>
              <a:rPr lang="ja-JP" altLang="en-US" sz="1100" dirty="0" smtClean="0"/>
              <a:t>１００とした場合の各日の数値</a:t>
            </a:r>
            <a:endParaRPr lang="ja-JP" altLang="en-US" sz="1100" dirty="0"/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-532397" y="6585897"/>
            <a:ext cx="6368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/>
              <a:t>　　　　　　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陽性者数：大阪府集計　平均移動距離指数：</a:t>
            </a:r>
            <a:r>
              <a:rPr lang="ja-JP" altLang="en-US" sz="1100" dirty="0"/>
              <a:t>ヤフー・</a:t>
            </a:r>
            <a:r>
              <a:rPr lang="ja-JP" altLang="en-US" sz="1100" dirty="0" smtClean="0"/>
              <a:t>データソリューション調べ </a:t>
            </a:r>
            <a:endParaRPr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8541" y="2140049"/>
            <a:ext cx="353943" cy="18924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　　　　平均移動距離指数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056" y="4183"/>
            <a:ext cx="570534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大阪府居住者の平均移動距離の推移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63639" y="625294"/>
            <a:ext cx="798126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平均移動距離は感染拡大前に比べ平日で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割弱、休日で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割程度に減少</a:t>
            </a:r>
            <a:endParaRPr kumimoji="1" lang="en-US" altLang="ja-JP" dirty="0" smtClean="0"/>
          </a:p>
          <a:p>
            <a:r>
              <a:rPr kumimoji="1" lang="ja-JP" altLang="en-US" dirty="0" smtClean="0"/>
              <a:t>連休明けは微増傾向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16888" y="72547"/>
            <a:ext cx="1398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100</Words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</dc:title>
  <cp:lastPrinted>2020-05-21T05:18:06Z</cp:lastPrinted>
  <dcterms:created xsi:type="dcterms:W3CDTF">2020-04-21T09:59:13Z</dcterms:created>
  <dcterms:modified xsi:type="dcterms:W3CDTF">2020-05-21T07:03:37Z</dcterms:modified>
</cp:coreProperties>
</file>