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74" autoAdjust="0"/>
    <p:restoredTop sz="94660"/>
  </p:normalViewPr>
  <p:slideViewPr>
    <p:cSldViewPr snapToGrid="0">
      <p:cViewPr varScale="1">
        <p:scale>
          <a:sx n="74" d="100"/>
          <a:sy n="74" d="100"/>
        </p:scale>
        <p:origin x="8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13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17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93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07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14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955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658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83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3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03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87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7174D-D74B-4EB0-AB50-1B43B880279B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69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114355" y="2585472"/>
            <a:ext cx="9663163" cy="425070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2500"/>
              </a:lnSpc>
            </a:pPr>
            <a:r>
              <a:rPr kumimoji="1" lang="ja-JP" altLang="en-US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7088" y="339844"/>
            <a:ext cx="8625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現行の措置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256"/>
            <a:ext cx="9906000" cy="30777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府主催（共催）イベントの延期・中止、府有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施設の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休館に関する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考え方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87088" y="618430"/>
            <a:ext cx="9690430" cy="15085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1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府民の感染リスクを減らすため、イベントや府有施設について、以下の措置を実施中（令和２年５月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日まで）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　府主催（共催）の府民が参加するイベントや集会について、原則、開催中止又は延期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　府有施設のうち、不特定多数の方が集まる屋内の集客施設の原則休館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　府有施設のうち、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貸館・貸会議室、体育館・競技場、公園にある体育館・テニスコート等の貸施設の原則休館</a:t>
            </a: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0656" y="2277694"/>
            <a:ext cx="8625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今後の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対応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7088" y="1722828"/>
            <a:ext cx="9800823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en-US" altLang="ja-JP" sz="14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14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1"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措置の内容については、５月１５日に、府の緊急事態措置の内容を踏まえ、段階的解除を判断</a:t>
            </a:r>
            <a:endParaRPr kumimoji="1" lang="en-US" altLang="ja-JP" sz="14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16485" y="2977914"/>
            <a:ext cx="27270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（１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）府主催（共催）のイベント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75460" y="5952603"/>
            <a:ext cx="950205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５月</a:t>
            </a:r>
            <a:r>
              <a:rPr kumimoji="1" lang="en-US" altLang="ja-JP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15</a:t>
            </a:r>
            <a:r>
              <a:rPr kumimoji="1" lang="ja-JP" altLang="en-US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日までの予約分をキャンセルした場合の利用料金については、引き続き徴収しない。 </a:t>
            </a:r>
            <a:endParaRPr kumimoji="1" lang="en-US" altLang="ja-JP" sz="14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kumimoji="1" lang="en-US" altLang="ja-JP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引き続き休館する施設について、休館中に府</a:t>
            </a:r>
            <a:r>
              <a:rPr kumimoji="1" lang="ja-JP" altLang="en-US" sz="14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有施設の利用をキャンセルした場合の利用料金については、引き続き徴収しない</a:t>
            </a:r>
            <a:r>
              <a:rPr kumimoji="1" lang="ja-JP" altLang="en-US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kumimoji="1" lang="en-US" altLang="ja-JP" sz="14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kumimoji="1" lang="en-US" altLang="ja-JP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開館する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有施設において、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r>
              <a:rPr lang="ja-JP" altLang="en-US" sz="1400" smtClean="0">
                <a:latin typeface="Meiryo UI" panose="020B0604030504040204" pitchFamily="50" charset="-128"/>
                <a:ea typeface="Meiryo UI" panose="020B0604030504040204" pitchFamily="50" charset="-128"/>
              </a:rPr>
              <a:t>の予約分の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キャンセルについては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、利用料金を徴収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r>
              <a:rPr lang="ja-JP" altLang="en-US" sz="140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75460" y="3292728"/>
            <a:ext cx="83961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上記①の措置を継続。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114355" y="3706975"/>
            <a:ext cx="14414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（２）府有施設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96057" y="3908538"/>
            <a:ext cx="8885873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日以降、府が使用制限等を要請しない施設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区分の府有施設は、準備が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整い次第、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順次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館。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例）合宿所、博物館、美術館、図書館、貸会議室、公園の屋外スポーツ施設　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（文化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会館、多目的ホール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、体育館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、屋内水泳場、公園の屋内スポーツ施設　等については引き続き原則休館）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412833" y="5017053"/>
            <a:ext cx="8548663" cy="8379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74824" y="5111785"/>
            <a:ext cx="872834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①府（業界団体）の感染予防のガイドライン等に基づき、適切な感染防止対策を実施すること。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②不特定多数の者が利用する施設では「大阪コロナ追跡システム」（５月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下旬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構築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予定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を導入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すること。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201819" y="2608116"/>
            <a:ext cx="83961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大阪府緊急事態措置（５月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日から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日）を踏まえ、以下の通り対応。</a:t>
            </a:r>
          </a:p>
        </p:txBody>
      </p:sp>
      <p:sp>
        <p:nvSpPr>
          <p:cNvPr id="24" name="角丸四角形 23"/>
          <p:cNvSpPr/>
          <p:nvPr/>
        </p:nvSpPr>
        <p:spPr>
          <a:xfrm>
            <a:off x="438591" y="4915342"/>
            <a:ext cx="1454604" cy="22091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開館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の留意</a:t>
            </a:r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事項</a:t>
            </a:r>
          </a:p>
        </p:txBody>
      </p:sp>
      <p:sp>
        <p:nvSpPr>
          <p:cNvPr id="2" name="二等辺三角形 1"/>
          <p:cNvSpPr/>
          <p:nvPr/>
        </p:nvSpPr>
        <p:spPr>
          <a:xfrm flipV="1">
            <a:off x="2647594" y="2152648"/>
            <a:ext cx="4596684" cy="31056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8487135" y="19143"/>
            <a:ext cx="1389589" cy="3924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資料２－３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71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2162</TotalTime>
  <Words>194</Words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2020-05-14T08:23:31Z</cp:lastPrinted>
  <dcterms:created xsi:type="dcterms:W3CDTF">2019-12-25T02:12:14Z</dcterms:created>
  <dcterms:modified xsi:type="dcterms:W3CDTF">2020-05-14T08:23:45Z</dcterms:modified>
</cp:coreProperties>
</file>