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25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2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3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7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43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02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09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34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50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28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0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5A2A-1F9C-4508-A3DD-16A55AEF300A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E2DEE-D885-481B-9C4B-7637159532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0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l="1296" r="5222"/>
          <a:stretch/>
        </p:blipFill>
        <p:spPr>
          <a:xfrm>
            <a:off x="-38637" y="682683"/>
            <a:ext cx="9221274" cy="5803895"/>
          </a:xfrm>
          <a:prstGeom prst="rect">
            <a:avLst/>
          </a:prstGeom>
        </p:spPr>
      </p:pic>
      <p:sp>
        <p:nvSpPr>
          <p:cNvPr id="5" name="テキスト ボックス 22"/>
          <p:cNvSpPr txBox="1">
            <a:spLocks noGrp="1"/>
          </p:cNvSpPr>
          <p:nvPr>
            <p:ph type="ctrTitle"/>
          </p:nvPr>
        </p:nvSpPr>
        <p:spPr>
          <a:xfrm>
            <a:off x="463639" y="1262587"/>
            <a:ext cx="9144000" cy="450651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25" dirty="0"/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3639" y="6381056"/>
            <a:ext cx="866519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平均移動距離指数：大阪府居住者の</a:t>
            </a:r>
            <a:r>
              <a:rPr lang="en-US" altLang="ja-JP" sz="1100" dirty="0"/>
              <a:t>1</a:t>
            </a:r>
            <a:r>
              <a:rPr lang="ja-JP" altLang="en-US" sz="1100" dirty="0"/>
              <a:t>月</a:t>
            </a:r>
            <a:r>
              <a:rPr lang="en-US" altLang="ja-JP" sz="1100" dirty="0"/>
              <a:t>6</a:t>
            </a:r>
            <a:r>
              <a:rPr lang="ja-JP" altLang="en-US" sz="1100" dirty="0"/>
              <a:t>日から</a:t>
            </a:r>
            <a:r>
              <a:rPr lang="en-US" altLang="ja-JP" sz="1100" dirty="0"/>
              <a:t>31</a:t>
            </a:r>
            <a:r>
              <a:rPr lang="ja-JP" altLang="en-US" sz="1100" dirty="0"/>
              <a:t>日の平日と休日のそれぞれの平均距離を</a:t>
            </a:r>
            <a:r>
              <a:rPr lang="ja-JP" altLang="en-US" sz="1100" dirty="0" smtClean="0"/>
              <a:t>１００とした場合の各日の数値</a:t>
            </a:r>
            <a:endParaRPr lang="ja-JP" altLang="en-US" sz="11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82335" y="1053834"/>
            <a:ext cx="461665" cy="188251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-532397" y="6585897"/>
            <a:ext cx="6368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 smtClean="0"/>
              <a:t>　　　　　　　</a:t>
            </a:r>
            <a:r>
              <a:rPr lang="en-US" altLang="ja-JP" sz="1100" dirty="0" smtClean="0"/>
              <a:t>※</a:t>
            </a:r>
            <a:r>
              <a:rPr lang="ja-JP" altLang="en-US" sz="1100" dirty="0" smtClean="0"/>
              <a:t>陽性者数：大阪府集計　平均移動距離指数：</a:t>
            </a:r>
            <a:r>
              <a:rPr lang="ja-JP" altLang="en-US" sz="1100" dirty="0"/>
              <a:t>ヤフー・</a:t>
            </a:r>
            <a:r>
              <a:rPr lang="ja-JP" altLang="en-US" sz="1100" dirty="0" smtClean="0"/>
              <a:t>データソリューション調べ </a:t>
            </a:r>
            <a:endParaRPr lang="ja-JP" altLang="en-US" sz="11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6777" y="1923498"/>
            <a:ext cx="353943" cy="1892451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/>
              <a:t>　　　　平均移動距離指数</a:t>
            </a:r>
            <a:endParaRPr kumimoji="1" lang="ja-JP" altLang="en-US" sz="1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13342" y="2976811"/>
            <a:ext cx="502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   100</a:t>
            </a:r>
            <a:endParaRPr kumimoji="1" lang="ja-JP" altLang="en-US" sz="1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833775" y="3831113"/>
            <a:ext cx="5022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 </a:t>
            </a:r>
            <a:r>
              <a:rPr kumimoji="1" lang="ja-JP" altLang="en-US" sz="1000" dirty="0" smtClean="0"/>
              <a:t> </a:t>
            </a:r>
            <a:r>
              <a:rPr kumimoji="1" lang="en-US" altLang="ja-JP" sz="1000" dirty="0" smtClean="0"/>
              <a:t>50</a:t>
            </a:r>
            <a:endParaRPr kumimoji="1" lang="ja-JP" altLang="en-US" sz="1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056" y="4183"/>
            <a:ext cx="570534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大阪府居住者の平均移動距離の推移</a:t>
            </a:r>
          </a:p>
        </p:txBody>
      </p:sp>
      <p:sp>
        <p:nvSpPr>
          <p:cNvPr id="48" name="角丸四角形吹き出し 47"/>
          <p:cNvSpPr/>
          <p:nvPr/>
        </p:nvSpPr>
        <p:spPr>
          <a:xfrm>
            <a:off x="7028504" y="2276892"/>
            <a:ext cx="1311298" cy="275788"/>
          </a:xfrm>
          <a:prstGeom prst="wedgeRoundRectCallout">
            <a:avLst>
              <a:gd name="adj1" fmla="val 36515"/>
              <a:gd name="adj2" fmla="val 9489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800" dirty="0" smtClean="0"/>
              <a:t>5/7</a:t>
            </a:r>
            <a:r>
              <a:rPr kumimoji="1" lang="ja-JP" altLang="en-US" sz="800" baseline="0" dirty="0" smtClean="0"/>
              <a:t>～緊急事態措置延長</a:t>
            </a:r>
            <a:endParaRPr kumimoji="1" lang="ja-JP" altLang="en-US" sz="800" baseline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74886" y="3223032"/>
            <a:ext cx="353943" cy="10391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00" dirty="0" smtClean="0">
                <a:latin typeface="+mn-ea"/>
              </a:rPr>
              <a:t>陽性者数</a:t>
            </a:r>
            <a:endParaRPr kumimoji="1" lang="ja-JP" altLang="en-US" sz="1100" dirty="0">
              <a:latin typeface="+mn-ea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8541" y="538713"/>
            <a:ext cx="79812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平均移動距離は感染拡大前に比べ平日で</a:t>
            </a:r>
            <a:r>
              <a:rPr kumimoji="1" lang="en-US" altLang="ja-JP" dirty="0" smtClean="0"/>
              <a:t>7.5</a:t>
            </a:r>
            <a:r>
              <a:rPr kumimoji="1" lang="ja-JP" altLang="en-US" dirty="0" smtClean="0"/>
              <a:t>割程度、休日で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割程度に減少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2400" y="73833"/>
            <a:ext cx="132859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資料１－５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6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</TotalTime>
  <Words>76</Words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</dc:title>
  <cp:lastPrinted>2020-05-14T02:02:46Z</cp:lastPrinted>
  <dcterms:created xsi:type="dcterms:W3CDTF">2020-04-21T09:59:13Z</dcterms:created>
  <dcterms:modified xsi:type="dcterms:W3CDTF">2020-05-14T05:45:20Z</dcterms:modified>
</cp:coreProperties>
</file>