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29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4B1B"/>
    <a:srgbClr val="FF6699"/>
    <a:srgbClr val="FFFF99"/>
    <a:srgbClr val="5DFC24"/>
    <a:srgbClr val="FFFF66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5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6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4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5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2E4AF-155F-49D0-A19A-79C25145625E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1" y="-12668"/>
            <a:ext cx="12191999" cy="40011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　大阪モデルにおける警戒信号の状況　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判明日別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0" y="477408"/>
            <a:ext cx="7519916" cy="2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モニタリング指標ごとの状況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106398"/>
              </p:ext>
            </p:extLst>
          </p:nvPr>
        </p:nvGraphicFramePr>
        <p:xfrm>
          <a:off x="132069" y="4314938"/>
          <a:ext cx="11927862" cy="2538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719">
                  <a:extLst>
                    <a:ext uri="{9D8B030D-6E8A-4147-A177-3AD203B41FA5}">
                      <a16:colId xmlns:a16="http://schemas.microsoft.com/office/drawing/2014/main" val="3654558207"/>
                    </a:ext>
                  </a:extLst>
                </a:gridCol>
                <a:gridCol w="4990391">
                  <a:extLst>
                    <a:ext uri="{9D8B030D-6E8A-4147-A177-3AD203B41FA5}">
                      <a16:colId xmlns:a16="http://schemas.microsoft.com/office/drawing/2014/main" val="837388145"/>
                    </a:ext>
                  </a:extLst>
                </a:gridCol>
                <a:gridCol w="1392072">
                  <a:extLst>
                    <a:ext uri="{9D8B030D-6E8A-4147-A177-3AD203B41FA5}">
                      <a16:colId xmlns:a16="http://schemas.microsoft.com/office/drawing/2014/main" val="3846277354"/>
                    </a:ext>
                  </a:extLst>
                </a:gridCol>
                <a:gridCol w="1187355">
                  <a:extLst>
                    <a:ext uri="{9D8B030D-6E8A-4147-A177-3AD203B41FA5}">
                      <a16:colId xmlns:a16="http://schemas.microsoft.com/office/drawing/2014/main" val="141468315"/>
                    </a:ext>
                  </a:extLst>
                </a:gridCol>
                <a:gridCol w="2893325">
                  <a:extLst>
                    <a:ext uri="{9D8B030D-6E8A-4147-A177-3AD203B41FA5}">
                      <a16:colId xmlns:a16="http://schemas.microsoft.com/office/drawing/2014/main" val="488335408"/>
                    </a:ext>
                  </a:extLst>
                </a:gridCol>
              </a:tblGrid>
              <a:tr h="187095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警戒信号基準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信号の色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（意味）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911134"/>
                  </a:ext>
                </a:extLst>
              </a:tr>
              <a:tr h="33262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自粛要請等に向けた場合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モニタリング指標（３つ）のうち、１つ又は２つの指標において、「自粛要請等の基準」を満たした場合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黄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注意喚起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5356471"/>
                  </a:ext>
                </a:extLst>
              </a:tr>
              <a:tr h="33262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モニタリング指標（３つ）全てが「自粛要請等の基準」を満たした場合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赤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警戒中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自粛要請等の対策を段階的に実施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1444611"/>
                  </a:ext>
                </a:extLst>
              </a:tr>
              <a:tr h="410081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自粛解除に向けた場合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モニタリング指標（３つ）のうち、１つ又２つの指標において、「自粛解除の基準」を満たした場合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赤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警戒中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2363465"/>
                  </a:ext>
                </a:extLst>
              </a:tr>
              <a:tr h="43370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モニタリング指標（３つ）全てが「自粛解除の基準」を満たした場合（満たして１日～７日）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黄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解除への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カウントダウン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9869624"/>
                  </a:ext>
                </a:extLst>
              </a:tr>
              <a:tr h="559943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モニタリング指標（３つ）全てが「自粛解除の基準」を満たした場合</a:t>
                      </a: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（満たして</a:t>
                      </a:r>
                      <a:r>
                        <a:rPr kumimoji="1" lang="ja-JP" altLang="en-US" sz="12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７日間経過）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解除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自粛等を段階的に解除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695944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0" y="4029861"/>
            <a:ext cx="7519916" cy="2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大阪府新型コロナウイルス感染症　警戒信号の基準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440537" y="0"/>
            <a:ext cx="16193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資料１－２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69" y="762486"/>
            <a:ext cx="11758906" cy="3267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33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4770</TotalTime>
  <Words>179</Words>
  <Application>Microsoft Office PowerPoint</Application>
  <PresentationFormat>ワイド画面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野崎　健二</dc:creator>
  <cp:lastModifiedBy>國本　由衣</cp:lastModifiedBy>
  <cp:revision>466</cp:revision>
  <cp:lastPrinted>2020-05-13T12:03:09Z</cp:lastPrinted>
  <dcterms:created xsi:type="dcterms:W3CDTF">2019-04-25T08:31:09Z</dcterms:created>
  <dcterms:modified xsi:type="dcterms:W3CDTF">2020-05-14T07:03:48Z</dcterms:modified>
</cp:coreProperties>
</file>