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77" r:id="rId2"/>
  </p:sldIdLst>
  <p:sldSz cx="16256000" cy="9144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16842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56" d="100"/>
          <a:sy n="56" d="100"/>
        </p:scale>
        <p:origin x="594" y="72"/>
      </p:cViewPr>
      <p:guideLst>
        <p:guide orient="horz" pos="2880"/>
        <p:guide pos="5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92C45-9A7D-4EEB-B70E-B06AB3AABF1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64C1E-26C7-4718-A224-73718FE68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426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0" y="1496484"/>
            <a:ext cx="121920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69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45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0" y="486834"/>
            <a:ext cx="3505200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486834"/>
            <a:ext cx="10312400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5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28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3" y="2279652"/>
            <a:ext cx="140208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3" y="6119285"/>
            <a:ext cx="140208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64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434167"/>
            <a:ext cx="690880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2434167"/>
            <a:ext cx="690880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33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486834"/>
            <a:ext cx="14020800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8" y="3340100"/>
            <a:ext cx="6877049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0" y="2241551"/>
            <a:ext cx="691091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0" y="3340100"/>
            <a:ext cx="6910917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21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16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44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22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316567"/>
            <a:ext cx="82296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33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2434167"/>
            <a:ext cx="140208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22B7-5347-41FE-8340-EE55B9B2AD91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8475134"/>
            <a:ext cx="5486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81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5766" y="11"/>
            <a:ext cx="16256000" cy="64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諸外国における「行動制限」解除基準</a:t>
            </a:r>
            <a:endParaRPr kumimoji="1" lang="en-US" altLang="ja-JP" sz="2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900124"/>
              </p:ext>
            </p:extLst>
          </p:nvPr>
        </p:nvGraphicFramePr>
        <p:xfrm>
          <a:off x="212427" y="860914"/>
          <a:ext cx="15780947" cy="78942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0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3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817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アメリカ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＊州・地域が満たすべき基準</a:t>
                      </a: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[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症状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]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直近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日間で、</a:t>
                      </a:r>
                      <a:endParaRPr kumimoji="1" lang="en-US" altLang="ja-JP" sz="2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▼「インフルエンザに似た症状の報告数」、かつ「新型コロナウイルス感染症に類似する症状の患者数」</a:t>
                      </a:r>
                      <a:endParaRPr kumimoji="1" lang="en-US" altLang="ja-JP" sz="2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の両方のトラジェクトリーが共に減少傾向にあること</a:t>
                      </a: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[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症例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]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直近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日間で、</a:t>
                      </a: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▼「確認された症例」、または「検査総数に対する陽性の検査件数」、どちらかのトラジェクトリーが減少傾向に</a:t>
                      </a:r>
                      <a:r>
                        <a:rPr kumimoji="1" lang="ja-JP" altLang="en-US" sz="2200" dirty="0" err="1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あ</a:t>
                      </a:r>
                      <a:endParaRPr kumimoji="1" lang="en-US" altLang="ja-JP" sz="2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ること</a:t>
                      </a: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[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医療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]</a:t>
                      </a: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▼「危機対応なしで全ての患者が手当てされ」、かつ「感染リスクのある医療従事者のための抗体検査を含む検</a:t>
                      </a:r>
                      <a:endParaRPr kumimoji="1" lang="en-US" altLang="ja-JP" sz="2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査環境が整っていること」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717368"/>
                  </a:ext>
                </a:extLst>
              </a:tr>
              <a:tr h="164767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米・ニューヨーク州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▼実効再生産数「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1.1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」未満　　▼病院の収容能力「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70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％」未満　　▼感染者数が「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週間以上」連続減少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ＥＵ</a:t>
                      </a:r>
                      <a:endParaRPr kumimoji="1" lang="en-US" altLang="ja-JP" sz="2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▼実効再生産数「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」未満　　▼ＩＣＵ（集中治療室）の確保など　▼ＰＣＲ検査体制の拡大など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69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ドイツ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▼実効再生産数「１」未満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69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イタリア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▼新規感染者数・現在の感染者数・ＩＣＵ使用率の減少　　▼実効再生産数「１」未満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69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フランス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▼感染者１日「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3000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人」以内で安定　　▼入院患者数と集中治療室の患者の減少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6636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イギリス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▼国民保健サービス（ＮＨＳ）が事態に対応できること　▼日別の死者数が「継続かつ一貫して」減り続けること</a:t>
                      </a:r>
                      <a:endParaRPr kumimoji="1" lang="en-US" altLang="ja-JP" sz="2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▼検査と個人用防護具（ＰＰＥ）の供給量が今後の需要に確実に応えられること</a:t>
                      </a:r>
                      <a:endParaRPr kumimoji="1" lang="en-US" altLang="ja-JP" sz="2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▼どの緩和措置も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度目の感染ピークの原因とならないこと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シンガポール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▼感染拡大の顕著な減少　　＊平均新規感染者数は半分以下に減少中（先々週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25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人、先週</a:t>
                      </a:r>
                      <a:r>
                        <a:rPr kumimoji="1" lang="en-US" altLang="ja-JP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人）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69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韓国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▼新規感染者数の減少</a:t>
                      </a:r>
                      <a:endParaRPr kumimoji="1" lang="ja-JP" altLang="en-US" sz="2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9696097" y="8834759"/>
            <a:ext cx="673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出典：海外報道資料、各種報道等を基に大阪府企画室にて加工</a:t>
            </a:r>
            <a:endParaRPr lang="ja-JP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525961" y="29382"/>
            <a:ext cx="1568515" cy="6003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</a:t>
            </a:r>
            <a:r>
              <a:rPr kumimoji="1"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－３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2500"/>
              </a:lnSpc>
            </a:pP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参考資料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196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1410</TotalTime>
  <Words>104</Words>
  <PresentationFormat>ユーザー設定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2020-05-05T05:40:53Z</cp:lastPrinted>
  <dcterms:created xsi:type="dcterms:W3CDTF">2020-04-02T02:14:49Z</dcterms:created>
  <dcterms:modified xsi:type="dcterms:W3CDTF">2020-05-05T06:05:45Z</dcterms:modified>
</cp:coreProperties>
</file>