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42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25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67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43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02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0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4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0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28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7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5A2A-1F9C-4508-A3DD-16A55AEF300A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0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/>
          <a:srcRect r="6463"/>
          <a:stretch/>
        </p:blipFill>
        <p:spPr>
          <a:xfrm>
            <a:off x="-373487" y="1203870"/>
            <a:ext cx="9517487" cy="5182049"/>
          </a:xfrm>
          <a:prstGeom prst="rect">
            <a:avLst/>
          </a:prstGeom>
        </p:spPr>
      </p:pic>
      <p:sp>
        <p:nvSpPr>
          <p:cNvPr id="5" name="テキスト ボックス 22"/>
          <p:cNvSpPr txBox="1">
            <a:spLocks noGrp="1"/>
          </p:cNvSpPr>
          <p:nvPr>
            <p:ph type="ctrTitle"/>
          </p:nvPr>
        </p:nvSpPr>
        <p:spPr>
          <a:xfrm>
            <a:off x="463639" y="1262587"/>
            <a:ext cx="9144000" cy="45065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25" dirty="0"/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3639" y="6381056"/>
            <a:ext cx="745369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平均移動距離指数：大阪府居住者の</a:t>
            </a:r>
            <a:r>
              <a:rPr lang="en-US" altLang="ja-JP" sz="1100" dirty="0"/>
              <a:t>1</a:t>
            </a:r>
            <a:r>
              <a:rPr lang="ja-JP" altLang="en-US" sz="1100" dirty="0"/>
              <a:t>月</a:t>
            </a:r>
            <a:r>
              <a:rPr lang="en-US" altLang="ja-JP" sz="1100" dirty="0"/>
              <a:t>6</a:t>
            </a:r>
            <a:r>
              <a:rPr lang="ja-JP" altLang="en-US" sz="1100" dirty="0"/>
              <a:t>日から</a:t>
            </a:r>
            <a:r>
              <a:rPr lang="en-US" altLang="ja-JP" sz="1100" dirty="0"/>
              <a:t>31</a:t>
            </a:r>
            <a:r>
              <a:rPr lang="ja-JP" altLang="en-US" sz="1100" dirty="0"/>
              <a:t>日の平日と休日のそれぞれの平均距離を１００に指数化したもの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514365" y="6616908"/>
            <a:ext cx="6368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　　　　　　　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陽性者数：大阪府集計　平均移動距離指数：</a:t>
            </a:r>
            <a:r>
              <a:rPr lang="ja-JP" altLang="en-US" sz="1100" dirty="0"/>
              <a:t>ヤフー・</a:t>
            </a:r>
            <a:r>
              <a:rPr lang="ja-JP" altLang="en-US" sz="1100" dirty="0" smtClean="0"/>
              <a:t>データソリューション調べ </a:t>
            </a:r>
            <a:endParaRPr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6061" y="358764"/>
            <a:ext cx="570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大阪府居住者の平均移動距離の推移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82335" y="1053834"/>
            <a:ext cx="461665" cy="188251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808244" y="1193680"/>
            <a:ext cx="353943" cy="2019246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　　　　　　　　陽性者数</a:t>
            </a:r>
            <a:endParaRPr kumimoji="1" lang="ja-JP" altLang="en-US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96649" y="1631919"/>
            <a:ext cx="353943" cy="1892451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　　　　平均移動距離指数</a:t>
            </a:r>
            <a:endParaRPr kumimoji="1" lang="ja-JP" altLang="en-US" sz="11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13342" y="2976811"/>
            <a:ext cx="502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   100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833775" y="3831113"/>
            <a:ext cx="502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 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50</a:t>
            </a:r>
            <a:endParaRPr kumimoji="1" lang="ja-JP" altLang="en-US" sz="1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3639" y="1013126"/>
            <a:ext cx="84227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平均移動距離は感染拡大前に比べ平日で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割程度、休日で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割程度へと徐々</a:t>
            </a:r>
            <a:r>
              <a:rPr kumimoji="1" lang="ja-JP" altLang="en-US" dirty="0"/>
              <a:t>に</a:t>
            </a:r>
            <a:r>
              <a:rPr kumimoji="1" lang="ja-JP" altLang="en-US" dirty="0" smtClean="0"/>
              <a:t>減少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86885" y="162008"/>
            <a:ext cx="13983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資料１－３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8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69</Words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</dc:title>
  <cp:lastPrinted>2020-05-04T10:35:26Z</cp:lastPrinted>
  <dcterms:created xsi:type="dcterms:W3CDTF">2020-04-21T09:59:13Z</dcterms:created>
  <dcterms:modified xsi:type="dcterms:W3CDTF">2020-05-05T04:14:35Z</dcterms:modified>
</cp:coreProperties>
</file>