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42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256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3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67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43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02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0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3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50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8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70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25A2A-1F9C-4508-A3DD-16A55AEF300A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E2DEE-D885-481B-9C4B-7637159532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0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/>
          <a:srcRect l="1530"/>
          <a:stretch/>
        </p:blipFill>
        <p:spPr>
          <a:xfrm>
            <a:off x="25758" y="1596980"/>
            <a:ext cx="9118959" cy="4785775"/>
          </a:xfrm>
          <a:prstGeom prst="rect">
            <a:avLst/>
          </a:prstGeom>
        </p:spPr>
      </p:pic>
      <p:sp>
        <p:nvSpPr>
          <p:cNvPr id="5" name="テキスト ボックス 22"/>
          <p:cNvSpPr txBox="1">
            <a:spLocks noGrp="1"/>
          </p:cNvSpPr>
          <p:nvPr>
            <p:ph type="ctrTitle"/>
          </p:nvPr>
        </p:nvSpPr>
        <p:spPr>
          <a:xfrm>
            <a:off x="0" y="1494235"/>
            <a:ext cx="9144000" cy="450651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25" dirty="0"/>
              <a:t>　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3639" y="6381056"/>
            <a:ext cx="74536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平均移動距離指数：大阪府居住者の</a:t>
            </a:r>
            <a:r>
              <a:rPr lang="en-US" altLang="ja-JP" sz="1100" dirty="0"/>
              <a:t>1</a:t>
            </a:r>
            <a:r>
              <a:rPr lang="ja-JP" altLang="en-US" sz="1100" dirty="0"/>
              <a:t>月</a:t>
            </a:r>
            <a:r>
              <a:rPr lang="en-US" altLang="ja-JP" sz="1100" dirty="0"/>
              <a:t>6</a:t>
            </a:r>
            <a:r>
              <a:rPr lang="ja-JP" altLang="en-US" sz="1100" dirty="0"/>
              <a:t>日から</a:t>
            </a:r>
            <a:r>
              <a:rPr lang="en-US" altLang="ja-JP" sz="1100" dirty="0"/>
              <a:t>31</a:t>
            </a:r>
            <a:r>
              <a:rPr lang="ja-JP" altLang="en-US" sz="1100" dirty="0"/>
              <a:t>日の平日と休日のそれぞれの平均距離を１００に指数化したもの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84890" y="6585095"/>
            <a:ext cx="29106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/>
              <a:t>出典：ヤフー・データソリューション 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061" y="124806"/>
            <a:ext cx="5705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大阪府居住者の平均移動距離の推移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6061" y="689216"/>
            <a:ext cx="8834908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府民の移動距離は</a:t>
            </a:r>
            <a:r>
              <a:rPr lang="ja-JP" altLang="ja-JP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、</a:t>
            </a:r>
            <a:r>
              <a:rPr lang="ja-JP" altLang="en-US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感染拡大前の本年</a:t>
            </a:r>
            <a:r>
              <a:rPr lang="ja-JP" altLang="ja-JP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１月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を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100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とすると、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3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月の三連休（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3/20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～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22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）</a:t>
            </a:r>
            <a:r>
              <a:rPr lang="ja-JP" altLang="ja-JP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の外出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自粛要請以降徐々に減少し、緊急事態宣言発令後の直近の週末（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19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日）では</a:t>
            </a:r>
            <a:r>
              <a:rPr lang="ja-JP" altLang="ja-JP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、約半分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となっている。しかし、平日は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30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～</a:t>
            </a:r>
            <a:r>
              <a:rPr lang="en-US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50</a:t>
            </a:r>
            <a:r>
              <a:rPr lang="ja-JP" altLang="ja-JP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代の数値の落ちが小さく</a:t>
            </a:r>
            <a:r>
              <a:rPr lang="ja-JP" altLang="ja-JP" kern="100" dirty="0" smtClean="0">
                <a:latin typeface="游ゴシック" panose="020B0400000000000000" pitchFamily="50" charset="-128"/>
                <a:cs typeface="Courier New" panose="02070309020205020404" pitchFamily="49" charset="0"/>
              </a:rPr>
              <a:t>、</a:t>
            </a:r>
            <a:r>
              <a:rPr lang="ja-JP" altLang="ja-JP" dirty="0" smtClean="0">
                <a:cs typeface="Times New Roman" panose="02020603050405020304" pitchFamily="18" charset="0"/>
              </a:rPr>
              <a:t>全体</a:t>
            </a:r>
            <a:r>
              <a:rPr lang="ja-JP" altLang="ja-JP" dirty="0">
                <a:cs typeface="Times New Roman" panose="02020603050405020304" pitchFamily="18" charset="0"/>
              </a:rPr>
              <a:t>で</a:t>
            </a:r>
            <a:r>
              <a:rPr lang="en-US" altLang="ja-JP" dirty="0">
                <a:cs typeface="Times New Roman" panose="02020603050405020304" pitchFamily="18" charset="0"/>
              </a:rPr>
              <a:t>75</a:t>
            </a:r>
            <a:r>
              <a:rPr lang="ja-JP" altLang="ja-JP" dirty="0">
                <a:cs typeface="Times New Roman" panose="02020603050405020304" pitchFamily="18" charset="0"/>
              </a:rPr>
              <a:t>程度にとどまっている</a:t>
            </a:r>
            <a:r>
              <a:rPr lang="ja-JP" altLang="ja-JP" dirty="0" smtClean="0">
                <a:cs typeface="Times New Roman" panose="02020603050405020304" pitchFamily="18" charset="0"/>
              </a:rPr>
              <a:t>。</a:t>
            </a:r>
            <a:endParaRPr kumimoji="1" lang="en-US" altLang="ja-JP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7635129" y="27661"/>
            <a:ext cx="1405840" cy="3844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2-1-</a:t>
            </a:r>
            <a:r>
              <a:rPr kumimoji="1" lang="ja-JP" altLang="en-US" dirty="0" smtClean="0"/>
              <a:t>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89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128</Words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Calibri Light</vt:lpstr>
      <vt:lpstr>Courier New</vt:lpstr>
      <vt:lpstr>Times New Roman</vt:lpstr>
      <vt:lpstr>Office テーマ</vt:lpstr>
      <vt:lpstr>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　</dc:title>
  <cp:lastPrinted>2020-04-22T01:54:36Z</cp:lastPrinted>
  <dcterms:created xsi:type="dcterms:W3CDTF">2020-04-21T09:59:13Z</dcterms:created>
  <dcterms:modified xsi:type="dcterms:W3CDTF">2020-04-22T06:13:33Z</dcterms:modified>
</cp:coreProperties>
</file>