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Lst>
  <p:sldSz cx="1079976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1" d="100"/>
          <a:sy n="71" d="100"/>
        </p:scale>
        <p:origin x="9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349971" y="1122363"/>
            <a:ext cx="8099822" cy="2387600"/>
          </a:xfrm>
        </p:spPr>
        <p:txBody>
          <a:bodyPr anchor="b"/>
          <a:lstStyle>
            <a:lvl1pPr algn="ctr">
              <a:defRPr sz="531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49971" y="3602038"/>
            <a:ext cx="8099822" cy="1655762"/>
          </a:xfrm>
        </p:spPr>
        <p:txBody>
          <a:bodyPr/>
          <a:lstStyle>
            <a:lvl1pPr marL="0" indent="0" algn="ctr">
              <a:buNone/>
              <a:defRPr sz="2126"/>
            </a:lvl1pPr>
            <a:lvl2pPr marL="404988" indent="0" algn="ctr">
              <a:buNone/>
              <a:defRPr sz="1772"/>
            </a:lvl2pPr>
            <a:lvl3pPr marL="809976" indent="0" algn="ctr">
              <a:buNone/>
              <a:defRPr sz="1594"/>
            </a:lvl3pPr>
            <a:lvl4pPr marL="1214963" indent="0" algn="ctr">
              <a:buNone/>
              <a:defRPr sz="1417"/>
            </a:lvl4pPr>
            <a:lvl5pPr marL="1619951" indent="0" algn="ctr">
              <a:buNone/>
              <a:defRPr sz="1417"/>
            </a:lvl5pPr>
            <a:lvl6pPr marL="2024939" indent="0" algn="ctr">
              <a:buNone/>
              <a:defRPr sz="1417"/>
            </a:lvl6pPr>
            <a:lvl7pPr marL="2429927" indent="0" algn="ctr">
              <a:buNone/>
              <a:defRPr sz="1417"/>
            </a:lvl7pPr>
            <a:lvl8pPr marL="2834914" indent="0" algn="ctr">
              <a:buNone/>
              <a:defRPr sz="1417"/>
            </a:lvl8pPr>
            <a:lvl9pPr marL="3239902" indent="0" algn="ctr">
              <a:buNone/>
              <a:defRPr sz="141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2071986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1397922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28580" y="365125"/>
            <a:ext cx="2328699"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42484" y="365125"/>
            <a:ext cx="68511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389770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198840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36859" y="1709739"/>
            <a:ext cx="9314796" cy="2852737"/>
          </a:xfrm>
        </p:spPr>
        <p:txBody>
          <a:bodyPr anchor="b"/>
          <a:lstStyle>
            <a:lvl1pPr>
              <a:defRPr sz="531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859" y="4589464"/>
            <a:ext cx="9314796" cy="1500187"/>
          </a:xfrm>
        </p:spPr>
        <p:txBody>
          <a:bodyPr/>
          <a:lstStyle>
            <a:lvl1pPr marL="0" indent="0">
              <a:buNone/>
              <a:defRPr sz="2126">
                <a:solidFill>
                  <a:schemeClr val="tx1">
                    <a:tint val="75000"/>
                  </a:schemeClr>
                </a:solidFill>
              </a:defRPr>
            </a:lvl1pPr>
            <a:lvl2pPr marL="404988" indent="0">
              <a:buNone/>
              <a:defRPr sz="1772">
                <a:solidFill>
                  <a:schemeClr val="tx1">
                    <a:tint val="75000"/>
                  </a:schemeClr>
                </a:solidFill>
              </a:defRPr>
            </a:lvl2pPr>
            <a:lvl3pPr marL="809976" indent="0">
              <a:buNone/>
              <a:defRPr sz="1594">
                <a:solidFill>
                  <a:schemeClr val="tx1">
                    <a:tint val="75000"/>
                  </a:schemeClr>
                </a:solidFill>
              </a:defRPr>
            </a:lvl3pPr>
            <a:lvl4pPr marL="1214963" indent="0">
              <a:buNone/>
              <a:defRPr sz="1417">
                <a:solidFill>
                  <a:schemeClr val="tx1">
                    <a:tint val="75000"/>
                  </a:schemeClr>
                </a:solidFill>
              </a:defRPr>
            </a:lvl4pPr>
            <a:lvl5pPr marL="1619951" indent="0">
              <a:buNone/>
              <a:defRPr sz="1417">
                <a:solidFill>
                  <a:schemeClr val="tx1">
                    <a:tint val="75000"/>
                  </a:schemeClr>
                </a:solidFill>
              </a:defRPr>
            </a:lvl5pPr>
            <a:lvl6pPr marL="2024939" indent="0">
              <a:buNone/>
              <a:defRPr sz="1417">
                <a:solidFill>
                  <a:schemeClr val="tx1">
                    <a:tint val="75000"/>
                  </a:schemeClr>
                </a:solidFill>
              </a:defRPr>
            </a:lvl6pPr>
            <a:lvl7pPr marL="2429927" indent="0">
              <a:buNone/>
              <a:defRPr sz="1417">
                <a:solidFill>
                  <a:schemeClr val="tx1">
                    <a:tint val="75000"/>
                  </a:schemeClr>
                </a:solidFill>
              </a:defRPr>
            </a:lvl7pPr>
            <a:lvl8pPr marL="2834914" indent="0">
              <a:buNone/>
              <a:defRPr sz="1417">
                <a:solidFill>
                  <a:schemeClr val="tx1">
                    <a:tint val="75000"/>
                  </a:schemeClr>
                </a:solidFill>
              </a:defRPr>
            </a:lvl8pPr>
            <a:lvl9pPr marL="3239902" indent="0">
              <a:buNone/>
              <a:defRPr sz="141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335487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484" y="1825625"/>
            <a:ext cx="4589899"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67380" y="1825625"/>
            <a:ext cx="4589899"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2128878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43890" y="365126"/>
            <a:ext cx="9314796"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3891" y="1681163"/>
            <a:ext cx="45688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ja-JP" altLang="en-US" smtClean="0"/>
              <a:t>マスター テキストの書式設定</a:t>
            </a:r>
          </a:p>
        </p:txBody>
      </p:sp>
      <p:sp>
        <p:nvSpPr>
          <p:cNvPr id="4" name="Content Placeholder 3"/>
          <p:cNvSpPr>
            <a:spLocks noGrp="1"/>
          </p:cNvSpPr>
          <p:nvPr>
            <p:ph sz="half" idx="2"/>
          </p:nvPr>
        </p:nvSpPr>
        <p:spPr>
          <a:xfrm>
            <a:off x="743891" y="2505075"/>
            <a:ext cx="456880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67380" y="1681163"/>
            <a:ext cx="4591306" cy="823912"/>
          </a:xfrm>
        </p:spPr>
        <p:txBody>
          <a:bodyPr anchor="b"/>
          <a:lstStyle>
            <a:lvl1pPr marL="0" indent="0">
              <a:buNone/>
              <a:defRPr sz="2126" b="1"/>
            </a:lvl1pPr>
            <a:lvl2pPr marL="404988" indent="0">
              <a:buNone/>
              <a:defRPr sz="1772" b="1"/>
            </a:lvl2pPr>
            <a:lvl3pPr marL="809976" indent="0">
              <a:buNone/>
              <a:defRPr sz="1594" b="1"/>
            </a:lvl3pPr>
            <a:lvl4pPr marL="1214963" indent="0">
              <a:buNone/>
              <a:defRPr sz="1417" b="1"/>
            </a:lvl4pPr>
            <a:lvl5pPr marL="1619951" indent="0">
              <a:buNone/>
              <a:defRPr sz="1417" b="1"/>
            </a:lvl5pPr>
            <a:lvl6pPr marL="2024939" indent="0">
              <a:buNone/>
              <a:defRPr sz="1417" b="1"/>
            </a:lvl6pPr>
            <a:lvl7pPr marL="2429927" indent="0">
              <a:buNone/>
              <a:defRPr sz="1417" b="1"/>
            </a:lvl7pPr>
            <a:lvl8pPr marL="2834914" indent="0">
              <a:buNone/>
              <a:defRPr sz="1417" b="1"/>
            </a:lvl8pPr>
            <a:lvl9pPr marL="3239902" indent="0">
              <a:buNone/>
              <a:defRPr sz="1417"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67380" y="2505075"/>
            <a:ext cx="4591306"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2953104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3693572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276417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91306" y="987426"/>
            <a:ext cx="5467380" cy="4873625"/>
          </a:xfrm>
        </p:spPr>
        <p:txBody>
          <a:bodyPr/>
          <a:lstStyle>
            <a:lvl1pPr>
              <a:defRPr sz="2835"/>
            </a:lvl1pPr>
            <a:lvl2pPr>
              <a:defRPr sz="2480"/>
            </a:lvl2pPr>
            <a:lvl3pPr>
              <a:defRPr sz="2126"/>
            </a:lvl3pPr>
            <a:lvl4pPr>
              <a:defRPr sz="1772"/>
            </a:lvl4pPr>
            <a:lvl5pPr>
              <a:defRPr sz="1772"/>
            </a:lvl5pPr>
            <a:lvl6pPr>
              <a:defRPr sz="1772"/>
            </a:lvl6pPr>
            <a:lvl7pPr>
              <a:defRPr sz="1772"/>
            </a:lvl7pPr>
            <a:lvl8pPr>
              <a:defRPr sz="1772"/>
            </a:lvl8pPr>
            <a:lvl9pPr>
              <a:defRPr sz="177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31379437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43891" y="457200"/>
            <a:ext cx="3483204" cy="1600200"/>
          </a:xfrm>
        </p:spPr>
        <p:txBody>
          <a:bodyPr anchor="b"/>
          <a:lstStyle>
            <a:lvl1pPr>
              <a:defRPr sz="283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91306" y="987426"/>
            <a:ext cx="5467380" cy="4873625"/>
          </a:xfrm>
        </p:spPr>
        <p:txBody>
          <a:bodyPr anchor="t"/>
          <a:lstStyle>
            <a:lvl1pPr marL="0" indent="0">
              <a:buNone/>
              <a:defRPr sz="2835"/>
            </a:lvl1pPr>
            <a:lvl2pPr marL="404988" indent="0">
              <a:buNone/>
              <a:defRPr sz="2480"/>
            </a:lvl2pPr>
            <a:lvl3pPr marL="809976" indent="0">
              <a:buNone/>
              <a:defRPr sz="2126"/>
            </a:lvl3pPr>
            <a:lvl4pPr marL="1214963" indent="0">
              <a:buNone/>
              <a:defRPr sz="1772"/>
            </a:lvl4pPr>
            <a:lvl5pPr marL="1619951" indent="0">
              <a:buNone/>
              <a:defRPr sz="1772"/>
            </a:lvl5pPr>
            <a:lvl6pPr marL="2024939" indent="0">
              <a:buNone/>
              <a:defRPr sz="1772"/>
            </a:lvl6pPr>
            <a:lvl7pPr marL="2429927" indent="0">
              <a:buNone/>
              <a:defRPr sz="1772"/>
            </a:lvl7pPr>
            <a:lvl8pPr marL="2834914" indent="0">
              <a:buNone/>
              <a:defRPr sz="1772"/>
            </a:lvl8pPr>
            <a:lvl9pPr marL="3239902" indent="0">
              <a:buNone/>
              <a:defRPr sz="1772"/>
            </a:lvl9pPr>
          </a:lstStyle>
          <a:p>
            <a:r>
              <a:rPr lang="ja-JP" altLang="en-US" smtClean="0"/>
              <a:t>図を追加</a:t>
            </a:r>
            <a:endParaRPr lang="en-US" dirty="0"/>
          </a:p>
        </p:txBody>
      </p:sp>
      <p:sp>
        <p:nvSpPr>
          <p:cNvPr id="4" name="Text Placeholder 3"/>
          <p:cNvSpPr>
            <a:spLocks noGrp="1"/>
          </p:cNvSpPr>
          <p:nvPr>
            <p:ph type="body" sz="half" idx="2"/>
          </p:nvPr>
        </p:nvSpPr>
        <p:spPr>
          <a:xfrm>
            <a:off x="743891" y="2057400"/>
            <a:ext cx="3483204" cy="3811588"/>
          </a:xfrm>
        </p:spPr>
        <p:txBody>
          <a:bodyPr/>
          <a:lstStyle>
            <a:lvl1pPr marL="0" indent="0">
              <a:buNone/>
              <a:defRPr sz="1417"/>
            </a:lvl1pPr>
            <a:lvl2pPr marL="404988" indent="0">
              <a:buNone/>
              <a:defRPr sz="1240"/>
            </a:lvl2pPr>
            <a:lvl3pPr marL="809976" indent="0">
              <a:buNone/>
              <a:defRPr sz="1063"/>
            </a:lvl3pPr>
            <a:lvl4pPr marL="1214963" indent="0">
              <a:buNone/>
              <a:defRPr sz="886"/>
            </a:lvl4pPr>
            <a:lvl5pPr marL="1619951" indent="0">
              <a:buNone/>
              <a:defRPr sz="886"/>
            </a:lvl5pPr>
            <a:lvl6pPr marL="2024939" indent="0">
              <a:buNone/>
              <a:defRPr sz="886"/>
            </a:lvl6pPr>
            <a:lvl7pPr marL="2429927" indent="0">
              <a:buNone/>
              <a:defRPr sz="886"/>
            </a:lvl7pPr>
            <a:lvl8pPr marL="2834914" indent="0">
              <a:buNone/>
              <a:defRPr sz="886"/>
            </a:lvl8pPr>
            <a:lvl9pPr marL="3239902" indent="0">
              <a:buNone/>
              <a:defRPr sz="886"/>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4445E4-A675-4D0A-AD0A-701B123B6E69}" type="datetimeFigureOut">
              <a:rPr kumimoji="1" lang="ja-JP" altLang="en-US" smtClean="0"/>
              <a:t>2020/4/22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203940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2484" y="365126"/>
            <a:ext cx="9314796"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84" y="1825625"/>
            <a:ext cx="9314796"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42484" y="6356351"/>
            <a:ext cx="2429947" cy="365125"/>
          </a:xfrm>
          <a:prstGeom prst="rect">
            <a:avLst/>
          </a:prstGeom>
        </p:spPr>
        <p:txBody>
          <a:bodyPr vert="horz" lIns="91440" tIns="45720" rIns="91440" bIns="45720" rtlCol="0" anchor="ctr"/>
          <a:lstStyle>
            <a:lvl1pPr algn="l">
              <a:defRPr sz="1063">
                <a:solidFill>
                  <a:schemeClr val="tx1">
                    <a:tint val="75000"/>
                  </a:schemeClr>
                </a:solidFill>
              </a:defRPr>
            </a:lvl1pPr>
          </a:lstStyle>
          <a:p>
            <a:fld id="{6B4445E4-A675-4D0A-AD0A-701B123B6E69}" type="datetimeFigureOut">
              <a:rPr kumimoji="1" lang="ja-JP" altLang="en-US" smtClean="0"/>
              <a:t>2020/4/22</a:t>
            </a:fld>
            <a:endParaRPr kumimoji="1" lang="ja-JP" altLang="en-US"/>
          </a:p>
        </p:txBody>
      </p:sp>
      <p:sp>
        <p:nvSpPr>
          <p:cNvPr id="5" name="Footer Placeholder 4"/>
          <p:cNvSpPr>
            <a:spLocks noGrp="1"/>
          </p:cNvSpPr>
          <p:nvPr>
            <p:ph type="ftr" sz="quarter" idx="3"/>
          </p:nvPr>
        </p:nvSpPr>
        <p:spPr>
          <a:xfrm>
            <a:off x="3577422" y="6356351"/>
            <a:ext cx="3644920" cy="365125"/>
          </a:xfrm>
          <a:prstGeom prst="rect">
            <a:avLst/>
          </a:prstGeom>
        </p:spPr>
        <p:txBody>
          <a:bodyPr vert="horz" lIns="91440" tIns="45720" rIns="91440" bIns="45720" rtlCol="0" anchor="ctr"/>
          <a:lstStyle>
            <a:lvl1pPr algn="ctr">
              <a:defRPr sz="106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27332" y="6356351"/>
            <a:ext cx="2429947" cy="365125"/>
          </a:xfrm>
          <a:prstGeom prst="rect">
            <a:avLst/>
          </a:prstGeom>
        </p:spPr>
        <p:txBody>
          <a:bodyPr vert="horz" lIns="91440" tIns="45720" rIns="91440" bIns="45720" rtlCol="0" anchor="ctr"/>
          <a:lstStyle>
            <a:lvl1pPr algn="r">
              <a:defRPr sz="1063">
                <a:solidFill>
                  <a:schemeClr val="tx1">
                    <a:tint val="75000"/>
                  </a:schemeClr>
                </a:solidFill>
              </a:defRPr>
            </a:lvl1pPr>
          </a:lstStyle>
          <a:p>
            <a:fld id="{11E8214C-EC6D-4C76-BE4B-F253A43B3B8B}" type="slidenum">
              <a:rPr kumimoji="1" lang="ja-JP" altLang="en-US" smtClean="0"/>
              <a:t>‹#›</a:t>
            </a:fld>
            <a:endParaRPr kumimoji="1" lang="ja-JP" altLang="en-US"/>
          </a:p>
        </p:txBody>
      </p:sp>
    </p:spTree>
    <p:extLst>
      <p:ext uri="{BB962C8B-B14F-4D97-AF65-F5344CB8AC3E}">
        <p14:creationId xmlns:p14="http://schemas.microsoft.com/office/powerpoint/2010/main" val="1527394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809976" rtl="0" eaLnBrk="1" latinLnBrk="0" hangingPunct="1">
        <a:lnSpc>
          <a:spcPct val="90000"/>
        </a:lnSpc>
        <a:spcBef>
          <a:spcPct val="0"/>
        </a:spcBef>
        <a:buNone/>
        <a:defRPr kumimoji="1" sz="3898" kern="1200">
          <a:solidFill>
            <a:schemeClr val="tx1"/>
          </a:solidFill>
          <a:latin typeface="+mj-lt"/>
          <a:ea typeface="+mj-ea"/>
          <a:cs typeface="+mj-cs"/>
        </a:defRPr>
      </a:lvl1pPr>
    </p:titleStyle>
    <p:bodyStyle>
      <a:lvl1pPr marL="202494" indent="-202494" algn="l" defTabSz="809976" rtl="0" eaLnBrk="1" latinLnBrk="0" hangingPunct="1">
        <a:lnSpc>
          <a:spcPct val="90000"/>
        </a:lnSpc>
        <a:spcBef>
          <a:spcPts val="886"/>
        </a:spcBef>
        <a:buFont typeface="Arial" panose="020B0604020202020204" pitchFamily="34" charset="0"/>
        <a:buChar char="•"/>
        <a:defRPr kumimoji="1" sz="2480" kern="1200">
          <a:solidFill>
            <a:schemeClr val="tx1"/>
          </a:solidFill>
          <a:latin typeface="+mn-lt"/>
          <a:ea typeface="+mn-ea"/>
          <a:cs typeface="+mn-cs"/>
        </a:defRPr>
      </a:lvl1pPr>
      <a:lvl2pPr marL="607482" indent="-202494" algn="l" defTabSz="809976" rtl="0" eaLnBrk="1" latinLnBrk="0" hangingPunct="1">
        <a:lnSpc>
          <a:spcPct val="90000"/>
        </a:lnSpc>
        <a:spcBef>
          <a:spcPts val="443"/>
        </a:spcBef>
        <a:buFont typeface="Arial" panose="020B0604020202020204" pitchFamily="34" charset="0"/>
        <a:buChar char="•"/>
        <a:defRPr kumimoji="1" sz="2126" kern="1200">
          <a:solidFill>
            <a:schemeClr val="tx1"/>
          </a:solidFill>
          <a:latin typeface="+mn-lt"/>
          <a:ea typeface="+mn-ea"/>
          <a:cs typeface="+mn-cs"/>
        </a:defRPr>
      </a:lvl2pPr>
      <a:lvl3pPr marL="1012469" indent="-202494" algn="l" defTabSz="809976" rtl="0" eaLnBrk="1" latinLnBrk="0" hangingPunct="1">
        <a:lnSpc>
          <a:spcPct val="90000"/>
        </a:lnSpc>
        <a:spcBef>
          <a:spcPts val="443"/>
        </a:spcBef>
        <a:buFont typeface="Arial" panose="020B0604020202020204" pitchFamily="34" charset="0"/>
        <a:buChar char="•"/>
        <a:defRPr kumimoji="1" sz="1772" kern="1200">
          <a:solidFill>
            <a:schemeClr val="tx1"/>
          </a:solidFill>
          <a:latin typeface="+mn-lt"/>
          <a:ea typeface="+mn-ea"/>
          <a:cs typeface="+mn-cs"/>
        </a:defRPr>
      </a:lvl3pPr>
      <a:lvl4pPr marL="1417457"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4pPr>
      <a:lvl5pPr marL="1822445"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5pPr>
      <a:lvl6pPr marL="2227433"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6pPr>
      <a:lvl7pPr marL="2632420"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7pPr>
      <a:lvl8pPr marL="3037408"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8pPr>
      <a:lvl9pPr marL="3442396" indent="-202494" algn="l" defTabSz="809976" rtl="0" eaLnBrk="1" latinLnBrk="0" hangingPunct="1">
        <a:lnSpc>
          <a:spcPct val="90000"/>
        </a:lnSpc>
        <a:spcBef>
          <a:spcPts val="443"/>
        </a:spcBef>
        <a:buFont typeface="Arial" panose="020B0604020202020204" pitchFamily="34" charset="0"/>
        <a:buChar char="•"/>
        <a:defRPr kumimoji="1" sz="1594" kern="1200">
          <a:solidFill>
            <a:schemeClr val="tx1"/>
          </a:solidFill>
          <a:latin typeface="+mn-lt"/>
          <a:ea typeface="+mn-ea"/>
          <a:cs typeface="+mn-cs"/>
        </a:defRPr>
      </a:lvl9pPr>
    </p:bodyStyle>
    <p:otherStyle>
      <a:defPPr>
        <a:defRPr lang="en-US"/>
      </a:defPPr>
      <a:lvl1pPr marL="0" algn="l" defTabSz="809976" rtl="0" eaLnBrk="1" latinLnBrk="0" hangingPunct="1">
        <a:defRPr kumimoji="1" sz="1594" kern="1200">
          <a:solidFill>
            <a:schemeClr val="tx1"/>
          </a:solidFill>
          <a:latin typeface="+mn-lt"/>
          <a:ea typeface="+mn-ea"/>
          <a:cs typeface="+mn-cs"/>
        </a:defRPr>
      </a:lvl1pPr>
      <a:lvl2pPr marL="404988" algn="l" defTabSz="809976" rtl="0" eaLnBrk="1" latinLnBrk="0" hangingPunct="1">
        <a:defRPr kumimoji="1" sz="1594" kern="1200">
          <a:solidFill>
            <a:schemeClr val="tx1"/>
          </a:solidFill>
          <a:latin typeface="+mn-lt"/>
          <a:ea typeface="+mn-ea"/>
          <a:cs typeface="+mn-cs"/>
        </a:defRPr>
      </a:lvl2pPr>
      <a:lvl3pPr marL="809976" algn="l" defTabSz="809976" rtl="0" eaLnBrk="1" latinLnBrk="0" hangingPunct="1">
        <a:defRPr kumimoji="1" sz="1594" kern="1200">
          <a:solidFill>
            <a:schemeClr val="tx1"/>
          </a:solidFill>
          <a:latin typeface="+mn-lt"/>
          <a:ea typeface="+mn-ea"/>
          <a:cs typeface="+mn-cs"/>
        </a:defRPr>
      </a:lvl3pPr>
      <a:lvl4pPr marL="1214963" algn="l" defTabSz="809976" rtl="0" eaLnBrk="1" latinLnBrk="0" hangingPunct="1">
        <a:defRPr kumimoji="1" sz="1594" kern="1200">
          <a:solidFill>
            <a:schemeClr val="tx1"/>
          </a:solidFill>
          <a:latin typeface="+mn-lt"/>
          <a:ea typeface="+mn-ea"/>
          <a:cs typeface="+mn-cs"/>
        </a:defRPr>
      </a:lvl4pPr>
      <a:lvl5pPr marL="1619951" algn="l" defTabSz="809976" rtl="0" eaLnBrk="1" latinLnBrk="0" hangingPunct="1">
        <a:defRPr kumimoji="1" sz="1594" kern="1200">
          <a:solidFill>
            <a:schemeClr val="tx1"/>
          </a:solidFill>
          <a:latin typeface="+mn-lt"/>
          <a:ea typeface="+mn-ea"/>
          <a:cs typeface="+mn-cs"/>
        </a:defRPr>
      </a:lvl5pPr>
      <a:lvl6pPr marL="2024939" algn="l" defTabSz="809976" rtl="0" eaLnBrk="1" latinLnBrk="0" hangingPunct="1">
        <a:defRPr kumimoji="1" sz="1594" kern="1200">
          <a:solidFill>
            <a:schemeClr val="tx1"/>
          </a:solidFill>
          <a:latin typeface="+mn-lt"/>
          <a:ea typeface="+mn-ea"/>
          <a:cs typeface="+mn-cs"/>
        </a:defRPr>
      </a:lvl6pPr>
      <a:lvl7pPr marL="2429927" algn="l" defTabSz="809976" rtl="0" eaLnBrk="1" latinLnBrk="0" hangingPunct="1">
        <a:defRPr kumimoji="1" sz="1594" kern="1200">
          <a:solidFill>
            <a:schemeClr val="tx1"/>
          </a:solidFill>
          <a:latin typeface="+mn-lt"/>
          <a:ea typeface="+mn-ea"/>
          <a:cs typeface="+mn-cs"/>
        </a:defRPr>
      </a:lvl7pPr>
      <a:lvl8pPr marL="2834914" algn="l" defTabSz="809976" rtl="0" eaLnBrk="1" latinLnBrk="0" hangingPunct="1">
        <a:defRPr kumimoji="1" sz="1594" kern="1200">
          <a:solidFill>
            <a:schemeClr val="tx1"/>
          </a:solidFill>
          <a:latin typeface="+mn-lt"/>
          <a:ea typeface="+mn-ea"/>
          <a:cs typeface="+mn-cs"/>
        </a:defRPr>
      </a:lvl8pPr>
      <a:lvl9pPr marL="3239902" algn="l" defTabSz="809976" rtl="0" eaLnBrk="1" latinLnBrk="0" hangingPunct="1">
        <a:defRPr kumimoji="1" sz="159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259746" y="726479"/>
            <a:ext cx="10280085" cy="1600438"/>
          </a:xfrm>
          <a:prstGeom prst="rect">
            <a:avLst/>
          </a:prstGeom>
          <a:noFill/>
        </p:spPr>
        <p:txBody>
          <a:bodyPr wrap="square" rtlCol="0">
            <a:spAutoFit/>
          </a:bodyPr>
          <a:lstStyle/>
          <a:p>
            <a:r>
              <a:rPr lang="en-US" altLang="ja-JP" sz="1400" b="1" dirty="0"/>
              <a:t>【</a:t>
            </a:r>
            <a:r>
              <a:rPr lang="ja-JP" altLang="en-US" sz="1400" b="1" dirty="0"/>
              <a:t>背　　景</a:t>
            </a:r>
            <a:r>
              <a:rPr lang="en-US" altLang="ja-JP" sz="1400" b="1" dirty="0"/>
              <a:t>】</a:t>
            </a:r>
            <a:r>
              <a:rPr lang="ja-JP" altLang="en-US" sz="1400" dirty="0"/>
              <a:t>府内における感染拡大を背景に、新型コロナウイルス感染症を疑う患者</a:t>
            </a:r>
            <a:r>
              <a:rPr lang="ja-JP" altLang="en-US" sz="1400" dirty="0" smtClean="0"/>
              <a:t>のＰＣＲ検査</a:t>
            </a:r>
            <a:r>
              <a:rPr lang="ja-JP" altLang="en-US" sz="1400" dirty="0"/>
              <a:t>のニーズが増加しており、　　　　　　</a:t>
            </a:r>
            <a:endParaRPr lang="en-US" altLang="ja-JP" sz="1400" dirty="0"/>
          </a:p>
          <a:p>
            <a:r>
              <a:rPr lang="ja-JP" altLang="en-US" sz="1400" dirty="0"/>
              <a:t>　　　　　</a:t>
            </a:r>
            <a:r>
              <a:rPr lang="ja-JP" altLang="en-US" sz="1400" dirty="0" smtClean="0"/>
              <a:t>  「帰国者・接触者外来」を設置する医療機関だけでは検査が必要な方への検体採取が十分にできない状況のため</a:t>
            </a:r>
            <a:endParaRPr lang="en-US" altLang="ja-JP" sz="1400" dirty="0" smtClean="0"/>
          </a:p>
          <a:p>
            <a:r>
              <a:rPr lang="ja-JP" altLang="en-US" sz="1400" dirty="0"/>
              <a:t>　</a:t>
            </a:r>
            <a:r>
              <a:rPr lang="ja-JP" altLang="en-US" sz="1400" dirty="0" smtClean="0"/>
              <a:t>　　　　　検査体制のさらなる拡充を図る。</a:t>
            </a:r>
          </a:p>
          <a:p>
            <a:endParaRPr lang="en-US" altLang="ja-JP" sz="700" b="1" dirty="0" smtClean="0"/>
          </a:p>
          <a:p>
            <a:r>
              <a:rPr lang="en-US" altLang="ja-JP" sz="1400" b="1" dirty="0" smtClean="0"/>
              <a:t>【</a:t>
            </a:r>
            <a:r>
              <a:rPr lang="ja-JP" altLang="en-US" sz="1400" b="1" dirty="0"/>
              <a:t>内　　容</a:t>
            </a:r>
            <a:r>
              <a:rPr lang="en-US" altLang="ja-JP" sz="1400" b="1" dirty="0"/>
              <a:t>】</a:t>
            </a:r>
            <a:r>
              <a:rPr lang="ja-JP" altLang="en-US" sz="1400" dirty="0"/>
              <a:t>医師会、看護協会等の協力のもと、各保健所管内に</a:t>
            </a:r>
            <a:r>
              <a:rPr lang="ja-JP" altLang="en-US" sz="1400" dirty="0" smtClean="0"/>
              <a:t>おいて医療</a:t>
            </a:r>
            <a:r>
              <a:rPr lang="ja-JP" altLang="en-US" sz="1400" dirty="0"/>
              <a:t>機関</a:t>
            </a:r>
            <a:r>
              <a:rPr lang="en-US" altLang="ja-JP" sz="1400" dirty="0"/>
              <a:t>(</a:t>
            </a:r>
            <a:r>
              <a:rPr lang="ja-JP" altLang="en-US" sz="1400" dirty="0"/>
              <a:t>屋外含む</a:t>
            </a:r>
            <a:r>
              <a:rPr lang="en-US" altLang="ja-JP" sz="1400" dirty="0"/>
              <a:t>)</a:t>
            </a:r>
            <a:r>
              <a:rPr lang="ja-JP" altLang="en-US" sz="1400" dirty="0"/>
              <a:t>等を</a:t>
            </a:r>
            <a:r>
              <a:rPr lang="ja-JP" altLang="en-US" sz="1400" dirty="0" smtClean="0"/>
              <a:t>活用し</a:t>
            </a:r>
            <a:r>
              <a:rPr lang="ja-JP" altLang="en-US" sz="1400" dirty="0"/>
              <a:t>、検体採取を実施。</a:t>
            </a:r>
            <a:endParaRPr lang="en-US" altLang="ja-JP" sz="1400" dirty="0"/>
          </a:p>
          <a:p>
            <a:endParaRPr lang="en-US" altLang="ja-JP" sz="700" dirty="0"/>
          </a:p>
          <a:p>
            <a:r>
              <a:rPr lang="en-US" altLang="ja-JP" sz="1400" b="1" dirty="0"/>
              <a:t>【</a:t>
            </a:r>
            <a:r>
              <a:rPr lang="ja-JP" altLang="en-US" sz="1400" b="1" dirty="0"/>
              <a:t>対　　象</a:t>
            </a:r>
            <a:r>
              <a:rPr lang="en-US" altLang="ja-JP" sz="1400" b="1" dirty="0"/>
              <a:t>】</a:t>
            </a:r>
            <a:r>
              <a:rPr lang="ja-JP" altLang="en-US" sz="1400" dirty="0"/>
              <a:t>新型コロナ受診相談センターへ相談し</a:t>
            </a:r>
            <a:r>
              <a:rPr lang="ja-JP" altLang="en-US" sz="1400" dirty="0" smtClean="0"/>
              <a:t>、症状</a:t>
            </a:r>
            <a:r>
              <a:rPr lang="ja-JP" altLang="en-US" sz="1400" dirty="0"/>
              <a:t>から新型コロナウイルス感染症が疑われる患者のうち、</a:t>
            </a:r>
            <a:r>
              <a:rPr lang="ja-JP" altLang="en-US" sz="1400" dirty="0" smtClean="0"/>
              <a:t>保健</a:t>
            </a:r>
            <a:r>
              <a:rPr lang="ja-JP" altLang="en-US" sz="1400" dirty="0"/>
              <a:t>所長</a:t>
            </a:r>
            <a:r>
              <a:rPr lang="ja-JP" altLang="en-US" sz="1400" dirty="0" smtClean="0"/>
              <a:t>が</a:t>
            </a:r>
            <a:endParaRPr lang="en-US" altLang="ja-JP" sz="1400" dirty="0" smtClean="0"/>
          </a:p>
          <a:p>
            <a:r>
              <a:rPr lang="en-US" altLang="ja-JP" sz="1400" dirty="0"/>
              <a:t> </a:t>
            </a:r>
            <a:r>
              <a:rPr lang="en-US" altLang="ja-JP" sz="1400" dirty="0" smtClean="0"/>
              <a:t>                         </a:t>
            </a:r>
            <a:r>
              <a:rPr lang="ja-JP" altLang="en-US" sz="1400" dirty="0" smtClean="0"/>
              <a:t>検査</a:t>
            </a:r>
            <a:r>
              <a:rPr lang="ja-JP" altLang="en-US" sz="1400" dirty="0"/>
              <a:t>が必要と判断した</a:t>
            </a:r>
            <a:r>
              <a:rPr lang="ja-JP" altLang="en-US" sz="1400" dirty="0" smtClean="0"/>
              <a:t>者。</a:t>
            </a:r>
            <a:endParaRPr lang="en-US" altLang="ja-JP" sz="1400" dirty="0"/>
          </a:p>
        </p:txBody>
      </p:sp>
      <p:sp>
        <p:nvSpPr>
          <p:cNvPr id="27" name="テキスト ボックス 26"/>
          <p:cNvSpPr txBox="1"/>
          <p:nvPr/>
        </p:nvSpPr>
        <p:spPr>
          <a:xfrm>
            <a:off x="259746" y="165660"/>
            <a:ext cx="10280085" cy="419474"/>
          </a:xfrm>
          <a:prstGeom prst="rect">
            <a:avLst/>
          </a:prstGeom>
          <a:solidFill>
            <a:schemeClr val="accent1">
              <a:lumMod val="75000"/>
            </a:schemeClr>
          </a:solidFill>
          <a:ln>
            <a:noFill/>
          </a:ln>
        </p:spPr>
        <p:txBody>
          <a:bodyPr wrap="square" rtlCol="0">
            <a:spAutoFit/>
          </a:bodyPr>
          <a:lstStyle/>
          <a:p>
            <a:pPr algn="ctr"/>
            <a:r>
              <a:rPr lang="ja-JP" altLang="en-US" sz="2126" b="1" dirty="0">
                <a:solidFill>
                  <a:schemeClr val="bg1"/>
                </a:solidFill>
              </a:rPr>
              <a:t>検査体制の拡充に</a:t>
            </a:r>
            <a:r>
              <a:rPr lang="ja-JP" altLang="en-US" sz="2126" b="1" dirty="0" smtClean="0">
                <a:solidFill>
                  <a:schemeClr val="bg1"/>
                </a:solidFill>
              </a:rPr>
              <a:t>ついて（ドライブスルー方式の導入等）</a:t>
            </a:r>
            <a:endParaRPr lang="ja-JP" altLang="en-US" sz="2126" dirty="0">
              <a:solidFill>
                <a:schemeClr val="bg1"/>
              </a:solidFill>
            </a:endParaRPr>
          </a:p>
        </p:txBody>
      </p:sp>
      <p:pic>
        <p:nvPicPr>
          <p:cNvPr id="3" name="図 2"/>
          <p:cNvPicPr>
            <a:picLocks noChangeAspect="1"/>
          </p:cNvPicPr>
          <p:nvPr/>
        </p:nvPicPr>
        <p:blipFill>
          <a:blip r:embed="rId2"/>
          <a:stretch>
            <a:fillRect/>
          </a:stretch>
        </p:blipFill>
        <p:spPr>
          <a:xfrm>
            <a:off x="631467" y="2341004"/>
            <a:ext cx="9736025" cy="4488257"/>
          </a:xfrm>
          <a:prstGeom prst="rect">
            <a:avLst/>
          </a:prstGeom>
        </p:spPr>
      </p:pic>
      <p:sp>
        <p:nvSpPr>
          <p:cNvPr id="5" name="テキスト ボックス 4"/>
          <p:cNvSpPr txBox="1"/>
          <p:nvPr/>
        </p:nvSpPr>
        <p:spPr>
          <a:xfrm>
            <a:off x="9009084" y="203985"/>
            <a:ext cx="1530748" cy="338554"/>
          </a:xfrm>
          <a:prstGeom prst="rect">
            <a:avLst/>
          </a:prstGeom>
          <a:solidFill>
            <a:schemeClr val="bg1"/>
          </a:solidFill>
          <a:ln>
            <a:solidFill>
              <a:schemeClr val="tx1"/>
            </a:solidFill>
          </a:ln>
        </p:spPr>
        <p:txBody>
          <a:bodyPr wrap="square" rtlCol="0">
            <a:spAutoFit/>
          </a:bodyPr>
          <a:lstStyle/>
          <a:p>
            <a:pPr algn="ctr"/>
            <a:r>
              <a:rPr kumimoji="1" lang="ja-JP" altLang="en-US" sz="1600" dirty="0" smtClean="0"/>
              <a:t>資料１－３②</a:t>
            </a:r>
            <a:endParaRPr kumimoji="1" lang="ja-JP" altLang="en-US" sz="1600" dirty="0"/>
          </a:p>
        </p:txBody>
      </p:sp>
    </p:spTree>
    <p:extLst>
      <p:ext uri="{BB962C8B-B14F-4D97-AF65-F5344CB8AC3E}">
        <p14:creationId xmlns:p14="http://schemas.microsoft.com/office/powerpoint/2010/main" val="2133583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1028</TotalTime>
  <Words>18</Words>
  <PresentationFormat>ユーザー設定</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2020-04-22T02:51:53Z</cp:lastPrinted>
  <dcterms:created xsi:type="dcterms:W3CDTF">2020-04-17T06:19:56Z</dcterms:created>
  <dcterms:modified xsi:type="dcterms:W3CDTF">2020-04-22T08:36:19Z</dcterms:modified>
</cp:coreProperties>
</file>