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72559"/>
            <a:ext cx="9144000" cy="5542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緊急事態宣言を踏まえた府立学校における</a:t>
            </a:r>
            <a:r>
              <a:rPr lang="ja-JP" altLang="ja-JP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新型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コロナウイルス感染症に</a:t>
            </a:r>
            <a:r>
              <a:rPr lang="ja-JP" altLang="ja-JP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係る措置について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7336" y="1466672"/>
            <a:ext cx="87266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　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日（水）から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日（水）までの間を臨時休業とする。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　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日（水）以降の入学式等は延期する。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　登校日は、当面の間実施しない。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ただし、大阪の新型コロナウィルス感染状況や専門家の意見を踏まえ、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必要に応じて今後の実施の可否を判断する。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168" y="1134606"/>
            <a:ext cx="2236510" cy="4001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　措置について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7336" y="4119098"/>
            <a:ext cx="3647152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〇　他の自治体における取扱い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4922" y="4765429"/>
            <a:ext cx="777149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大阪市（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日（日）まで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休業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措置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【4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日現在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　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日（火）以降の入学式、始業式は延期。登校日は中止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　幼児児童等の居場所の確保（児童いきいき放課後事業等）は適切に対応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（ただし、条件等は以前と同様）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rabicParenBoth"/>
            </a:pP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東京都（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日（水・祝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休業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措置）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　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日（火）以降の入学式は延期。登校日は当面の間見合わせ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3193" y="3593417"/>
            <a:ext cx="7725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　市町村教育委員会及び私立学校園についても、同様の要請を行う</a:t>
            </a:r>
            <a:endParaRPr kumimoji="1" lang="ja-JP" altLang="en-US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7924434" y="37344"/>
            <a:ext cx="1168050" cy="41591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資料４－２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04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28</Words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2020-04-07T06:47:36Z</cp:lastPrinted>
  <dcterms:created xsi:type="dcterms:W3CDTF">2020-03-31T00:25:54Z</dcterms:created>
  <dcterms:modified xsi:type="dcterms:W3CDTF">2020-04-07T08:28:16Z</dcterms:modified>
</cp:coreProperties>
</file>