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74" autoAdjust="0"/>
    <p:restoredTop sz="94660"/>
  </p:normalViewPr>
  <p:slideViewPr>
    <p:cSldViewPr snapToGrid="0">
      <p:cViewPr varScale="1">
        <p:scale>
          <a:sx n="74" d="100"/>
          <a:sy n="74" d="100"/>
        </p:scale>
        <p:origin x="9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2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61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196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116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38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45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95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333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29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21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40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7174D-D74B-4EB0-AB50-1B43B880279B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87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129062" y="2588654"/>
            <a:ext cx="8885873" cy="4098179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900"/>
              </a:lnSpc>
            </a:pP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881" y="457583"/>
            <a:ext cx="8625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現行の措置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130679"/>
            <a:ext cx="9144000" cy="30777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府主催（共催）イベントの延期・中止、府有施設等の休館に関する考え方（案）　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70121" y="740881"/>
            <a:ext cx="8885873" cy="7437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9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府民の感染リスクを減らすため、イベントや府有施設について、以下の措置を実施中（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５月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日まで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府主催の府民が参加するイベントや集会について、原則、開催中止又は延期</a:t>
            </a: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府有施設のうち、不特定多数の方が集まる屋内の集客施設の原則休館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6881" y="1809998"/>
            <a:ext cx="9087119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今後の対応（案）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400" b="1" spc="-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大阪府域に「緊急事態宣言」が</a:t>
            </a:r>
            <a:r>
              <a:rPr lang="ja-JP" altLang="en-US" sz="1400" b="1" spc="-50" dirty="0">
                <a:latin typeface="Meiryo UI" panose="020B0604030504040204" pitchFamily="50" charset="-128"/>
                <a:ea typeface="Meiryo UI" panose="020B0604030504040204" pitchFamily="50" charset="-128"/>
              </a:rPr>
              <a:t>行</a:t>
            </a:r>
            <a:r>
              <a:rPr lang="ja-JP" altLang="en-US" sz="1400" b="1" spc="-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われたことを踏まえ、５月６日までの間、上記措置に加え、以下の対応を追加で行う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970108" y="71949"/>
            <a:ext cx="108588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資料４－１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3419" y="3013656"/>
            <a:ext cx="8357157" cy="34515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lnSpc>
                <a:spcPts val="2900"/>
              </a:lnSpc>
            </a:pPr>
            <a:endParaRPr kumimoji="1"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900"/>
              </a:lnSpc>
            </a:pPr>
            <a:r>
              <a:rPr kumimoji="1"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現在開館している、以下の府有施設について、原則として休館する　</a:t>
            </a:r>
            <a:r>
              <a:rPr kumimoji="1"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</a:p>
          <a:p>
            <a:pPr>
              <a:lnSpc>
                <a:spcPts val="2900"/>
              </a:lnSpc>
            </a:pP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（現在、予約が入っている案件については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、開催の自粛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求めていく）</a:t>
            </a: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900"/>
              </a:lnSpc>
            </a:pP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たに休館する府有施設例</a:t>
            </a:r>
            <a:r>
              <a:rPr kumimoji="1"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900"/>
              </a:lnSpc>
            </a:pPr>
            <a:r>
              <a:rPr kumimoji="1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◆貸館・貸会議室</a:t>
            </a:r>
            <a:r>
              <a:rPr kumimoji="1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</a:t>
            </a:r>
            <a:endParaRPr kumimoji="1"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900"/>
              </a:lnSpc>
            </a:pPr>
            <a:r>
              <a:rPr kumimoji="1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◆体育館・競技場　　　　　　　　</a:t>
            </a:r>
            <a:endParaRPr kumimoji="1"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900"/>
              </a:lnSpc>
            </a:pPr>
            <a:r>
              <a:rPr kumimoji="1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◆公園にある、体育館・テニスコート等の貸施設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（公園自体は開園）</a:t>
            </a: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900"/>
              </a:lnSpc>
            </a:pPr>
            <a:endParaRPr kumimoji="1"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900"/>
              </a:lnSpc>
            </a:pPr>
            <a:r>
              <a:rPr kumimoji="1"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府有施設の利用をキャンセルした場合の利用料金（キャンセル料）は、引き続き徴収しない</a:t>
            </a:r>
            <a:endParaRPr kumimoji="1"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500"/>
              </a:lnSpc>
            </a:pP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97619" y="2792017"/>
            <a:ext cx="1763003" cy="38866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府有施設</a:t>
            </a:r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871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1710</TotalTime>
  <Words>68</Words>
  <PresentationFormat>画面に合わせる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2020-04-07T08:57:00Z</cp:lastPrinted>
  <dcterms:created xsi:type="dcterms:W3CDTF">2019-12-25T02:12:14Z</dcterms:created>
  <dcterms:modified xsi:type="dcterms:W3CDTF">2020-04-07T08:57:12Z</dcterms:modified>
</cp:coreProperties>
</file>