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34" y="-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7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92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68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3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67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13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25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62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32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27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2C90D-FDD9-43FD-85AB-D7F38857CD92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22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97160" y="709127"/>
            <a:ext cx="5747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府内のマスク流通状況</a:t>
            </a:r>
            <a:endParaRPr kumimoji="1"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（２月６日に関係者にヒアリングを実施）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971" y="1940479"/>
            <a:ext cx="3437811" cy="1437097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輸入（主に中国）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・輸入品は入荷されていない、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輸入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止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まってい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（関係団体、輸入業者より）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61640" y="1940478"/>
            <a:ext cx="1879146" cy="143709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国内製造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２４時間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体制で増産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（製造業者より）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0971" y="4210911"/>
            <a:ext cx="5679816" cy="190314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販売・流通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一般向けマスクの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在庫は不足　（輸入業者、卸売業者、関係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より）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・医科向けサージカルマスク、医療用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高機能マスク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（Ｎ９５マスク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）の在庫は当面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確保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されているが、余裕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ない　（関係団体、輸入業者より）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・既存取引先を優先して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出荷　（卸売業者より）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3239" y="6871862"/>
            <a:ext cx="2498466" cy="120986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一般向け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・需要に対し、供給が不足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44589" y="6871861"/>
            <a:ext cx="2498466" cy="120986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医科向け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・供給されているが、品薄との訴え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もある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2075135" y="3617732"/>
            <a:ext cx="666750" cy="397911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4967838" y="3617732"/>
            <a:ext cx="666750" cy="397911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4660447" y="6267125"/>
            <a:ext cx="666750" cy="397911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1707795" y="6291457"/>
            <a:ext cx="367340" cy="373579"/>
          </a:xfrm>
          <a:prstGeom prst="downArrow">
            <a:avLst>
              <a:gd name="adj1" fmla="val 28231"/>
              <a:gd name="adj2" fmla="val 35409"/>
            </a:avLst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乗算 14"/>
          <p:cNvSpPr/>
          <p:nvPr/>
        </p:nvSpPr>
        <p:spPr>
          <a:xfrm>
            <a:off x="1944914" y="3443032"/>
            <a:ext cx="927192" cy="767880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976206" y="3077760"/>
            <a:ext cx="949778" cy="281699"/>
          </a:xfrm>
          <a:prstGeom prst="roundRect">
            <a:avLst/>
          </a:prstGeom>
          <a:solidFill>
            <a:schemeClr val="tx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</a:t>
            </a:r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243250" y="3068804"/>
            <a:ext cx="949778" cy="281699"/>
          </a:xfrm>
          <a:prstGeom prst="roundRect">
            <a:avLst/>
          </a:prstGeom>
          <a:solidFill>
            <a:schemeClr val="tx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２割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72074" y="375359"/>
            <a:ext cx="1068711" cy="4247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別添１－２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67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86</Words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2020-04-14T05:22:20Z</cp:lastPrinted>
  <dcterms:created xsi:type="dcterms:W3CDTF">2020-02-06T09:31:50Z</dcterms:created>
  <dcterms:modified xsi:type="dcterms:W3CDTF">2020-04-14T05:24:17Z</dcterms:modified>
</cp:coreProperties>
</file>