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1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27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15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5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6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7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64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60556"/>
            <a:ext cx="5623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■外国人向け相談窓口の受付状況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日現在）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80656" y="686751"/>
            <a:ext cx="9504609" cy="12721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大阪観光局</a:t>
            </a:r>
            <a:r>
              <a:rPr kumimoji="1" lang="en-US" altLang="ja-JP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◇コールセンター：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相談</a:t>
            </a: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受付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7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18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日・英・中・韓・スペイン・ポルトガル・タイ・ベトナムの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言語で対応。</a:t>
            </a:r>
            <a:endParaRPr kumimoji="1" lang="en-US" altLang="ja-JP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043211" y="161129"/>
            <a:ext cx="1456055" cy="43561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明朝" panose="020F0502020204030204"/>
                <a:ea typeface="游ゴシック Light" panose="020B0300000000000000" pitchFamily="50" charset="-128"/>
                <a:cs typeface="Times New Roman" panose="02020603050405020304" pitchFamily="18" charset="0"/>
              </a:rPr>
              <a:t>別添２－２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明朝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109225"/>
              </p:ext>
            </p:extLst>
          </p:nvPr>
        </p:nvGraphicFramePr>
        <p:xfrm>
          <a:off x="471323" y="2136109"/>
          <a:ext cx="9123274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966">
                  <a:extLst>
                    <a:ext uri="{9D8B030D-6E8A-4147-A177-3AD203B41FA5}">
                      <a16:colId xmlns:a16="http://schemas.microsoft.com/office/drawing/2014/main" val="3312444959"/>
                    </a:ext>
                  </a:extLst>
                </a:gridCol>
                <a:gridCol w="6730308">
                  <a:extLst>
                    <a:ext uri="{9D8B030D-6E8A-4147-A177-3AD203B41FA5}">
                      <a16:colId xmlns:a16="http://schemas.microsoft.com/office/drawing/2014/main" val="415792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相談件数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相談内容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9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25</a:t>
                      </a:r>
                      <a:r>
                        <a:rPr kumimoji="1" lang="ja-JP" altLang="en-US" sz="2000" dirty="0" smtClean="0"/>
                        <a:t>件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・府内におけるコロナウィルスの影響に関する問い合わせ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・旅行先が渡航可能かどうかの問い合わせ</a:t>
                      </a:r>
                      <a:endParaRPr kumimoji="1" lang="en-US" altLang="ja-JP" dirty="0" smtClean="0"/>
                    </a:p>
                    <a:p>
                      <a:pPr algn="l"/>
                      <a:r>
                        <a:rPr kumimoji="1" lang="ja-JP" altLang="en-US" dirty="0" smtClean="0"/>
                        <a:t>・府内で受診可能な医療機関に関する問い合わせ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1581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85323" y="2913728"/>
            <a:ext cx="9504609" cy="3542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80656" y="3709372"/>
            <a:ext cx="9504609" cy="15670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【OFIX】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◇外国人情報コーナー：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相談</a:t>
            </a: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受付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　月・金曜日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　　　　　　　　   　　</a:t>
            </a:r>
            <a:r>
              <a:rPr kumimoji="1" lang="en-US" altLang="ja-JP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火～木曜日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                           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       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第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・第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日曜日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13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00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日・英・中・韓・スペイン・ポルトガル・タイ・ベトナム・フィリピン・インドネシア・ネパールの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言語で対応　　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265127"/>
              </p:ext>
            </p:extLst>
          </p:nvPr>
        </p:nvGraphicFramePr>
        <p:xfrm>
          <a:off x="471324" y="5339844"/>
          <a:ext cx="912327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2966">
                  <a:extLst>
                    <a:ext uri="{9D8B030D-6E8A-4147-A177-3AD203B41FA5}">
                      <a16:colId xmlns:a16="http://schemas.microsoft.com/office/drawing/2014/main" val="3312444959"/>
                    </a:ext>
                  </a:extLst>
                </a:gridCol>
                <a:gridCol w="6730308">
                  <a:extLst>
                    <a:ext uri="{9D8B030D-6E8A-4147-A177-3AD203B41FA5}">
                      <a16:colId xmlns:a16="http://schemas.microsoft.com/office/drawing/2014/main" val="415792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相談件数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相談内容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9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</a:t>
                      </a:r>
                      <a:r>
                        <a:rPr kumimoji="1" lang="ja-JP" altLang="en-US" sz="2000" dirty="0" smtClean="0"/>
                        <a:t>件</a:t>
                      </a:r>
                      <a:endParaRPr kumimoji="1" lang="ja-JP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 smtClean="0"/>
                        <a:t>・旅行先が渡航可能かどうかの問い合わせ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15815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445568" y="1664285"/>
            <a:ext cx="4492059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◇専用</a:t>
            </a:r>
            <a:r>
              <a:rPr kumimoji="1" lang="ja-JP" altLang="en-US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回線　　　 ：　</a:t>
            </a:r>
            <a:r>
              <a:rPr kumimoji="1" lang="en-US" altLang="ja-JP" sz="16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24</a:t>
            </a:r>
            <a:r>
              <a:rPr kumimoji="1" lang="ja-JP" altLang="en-US" sz="16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時間対応（中国語）</a:t>
            </a:r>
          </a:p>
        </p:txBody>
      </p:sp>
    </p:spTree>
    <p:extLst>
      <p:ext uri="{BB962C8B-B14F-4D97-AF65-F5344CB8AC3E}">
        <p14:creationId xmlns:p14="http://schemas.microsoft.com/office/powerpoint/2010/main" val="3042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77</Words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2020-01-31T06:51:25Z</cp:lastPrinted>
  <dcterms:created xsi:type="dcterms:W3CDTF">2020-01-27T11:50:24Z</dcterms:created>
  <dcterms:modified xsi:type="dcterms:W3CDTF">2020-01-31T06:51:26Z</dcterms:modified>
</cp:coreProperties>
</file>