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31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27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15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85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86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68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7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3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64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6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9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941BE-1165-40D6-9618-46A2B2346590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1812F-E523-4A70-9918-447A27303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60556"/>
            <a:ext cx="3204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■府民向け相談窓口の設置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3030" y="3468938"/>
            <a:ext cx="9504609" cy="33368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電話相談</a:t>
            </a: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・大阪観光局のコールセンター（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Osaka Call Center)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において、８言語で対応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（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日・英・中・韓・ｽﾍﾟｲﾝ・ﾎﾟﾙﾄｶﾞﾙ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ﾀｲ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ﾍﾞﾄﾅﾑ）　</a:t>
            </a: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(06-6131-4550)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午前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時から午後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時まで（タイ語・ベトナム語は午前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時から午後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時まで）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また、中国人スタッフ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１名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が対応する専用回線も設置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(080-1460-7627)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※24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時間対応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・日本政府観光局において、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時間対応の多言語コールセンター「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Visitor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Hotline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」を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設置し、緊急時（事故・病気等）、災害時、一般観光案内に対応　（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050-3816-2787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ホームページによる情報提供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その他、多言語対応可能な病院の情報については、以下で案内。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・大阪府ＨＰ「おおさかメディカルネット」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https://www.mfis.pref.osaka.jp/omfo/</a:t>
            </a:r>
          </a:p>
          <a:p>
            <a:pPr>
              <a:lnSpc>
                <a:spcPts val="23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・日本政府観光局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https://www.jnto.go.jp/emergency/jpn/mi_guide.html 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064" y="3129647"/>
            <a:ext cx="32255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■来阪外国人向け相談窓口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03030" y="460666"/>
            <a:ext cx="9504609" cy="273094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専 用 電 話</a:t>
            </a: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０６－６９４４－８１９７（２回線で受付）</a:t>
            </a:r>
            <a:endParaRPr kumimoji="1" lang="ja-JP" altLang="en-US" sz="2000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専用ＦＡＸ</a:t>
            </a:r>
            <a:r>
              <a:rPr kumimoji="1" lang="en-US" altLang="ja-JP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kumimoji="1" lang="ja-JP" altLang="en-US" sz="2000" b="1" kern="100" dirty="0">
                <a:solidFill>
                  <a:srgbClr val="FF0000"/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０６－６９４４－７５７９</a:t>
            </a:r>
            <a:endParaRPr kumimoji="1" lang="ja-JP" altLang="en-US" sz="2000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b="1" kern="0" spc="1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b="1" kern="0" spc="1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開 設 日</a:t>
            </a:r>
            <a:r>
              <a:rPr kumimoji="1" lang="en-US" altLang="ja-JP" b="1" kern="0" spc="1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     </a:t>
            </a:r>
            <a:r>
              <a:rPr kumimoji="1" lang="ja-JP" altLang="en-US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令和２年１月２９日（水）</a:t>
            </a:r>
            <a:endParaRPr kumimoji="1" lang="ja-JP" altLang="en-US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相談受付時間</a:t>
            </a:r>
            <a:r>
              <a:rPr kumimoji="1" lang="en-US" altLang="ja-JP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kumimoji="1" lang="ja-JP" altLang="en-US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午前９時～午後６時まで　平日・土曜・日曜・祝日対応</a:t>
            </a: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主な相談対象者</a:t>
            </a:r>
            <a:r>
              <a:rPr kumimoji="1" lang="en-US" altLang="ja-JP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endParaRPr kumimoji="1" lang="ja-JP" altLang="en-US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・武漢市への渡航歴がある方で発熱や呼吸器症状がある方</a:t>
            </a:r>
            <a:endParaRPr kumimoji="1" lang="en-US" altLang="ja-JP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・武漢市への渡航歴がある方や肺炎患者との濃厚な接触をし、発熱や呼吸器症状がある方</a:t>
            </a:r>
            <a:endParaRPr kumimoji="1" lang="en-US" altLang="ja-JP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en-US" altLang="ja-JP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※</a:t>
            </a: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上記以外の方や一般的な質問は大阪府ホームページ等を参照</a:t>
            </a:r>
          </a:p>
          <a:p>
            <a:pPr lvl="0" algn="just" defTabSz="914400">
              <a:lnSpc>
                <a:spcPts val="2300"/>
              </a:lnSpc>
              <a:defRPr/>
            </a:pP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kumimoji="1" lang="en-US" altLang="ja-JP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上記時間帯以外はお近くの保健所で電話受付</a:t>
            </a:r>
            <a:endParaRPr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078F39A-6B64-4424-9A1E-5704463EE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293" y="3591716"/>
            <a:ext cx="1057275" cy="1057275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8043211" y="161129"/>
            <a:ext cx="1456055" cy="43561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游明朝" panose="020F0502020204030204"/>
                <a:ea typeface="游ゴシック Light" panose="020B0300000000000000" pitchFamily="50" charset="-128"/>
                <a:cs typeface="Times New Roman" panose="02020603050405020304" pitchFamily="18" charset="0"/>
              </a:rPr>
              <a:t>別添３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游明朝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8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24</Words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2020-01-28T06:25:42Z</cp:lastPrinted>
  <dcterms:created xsi:type="dcterms:W3CDTF">2020-01-27T11:50:24Z</dcterms:created>
  <dcterms:modified xsi:type="dcterms:W3CDTF">2020-01-28T06:25:46Z</dcterms:modified>
</cp:coreProperties>
</file>