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06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49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24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47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52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1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19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73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57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79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36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638F6-FEC1-4F13-B753-77867C64873E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1BAA6-6D6C-404F-9049-5F1EB9C0F0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/>
          <p:nvPr/>
        </p:nvCxnSpPr>
        <p:spPr>
          <a:xfrm flipV="1">
            <a:off x="328125" y="4174091"/>
            <a:ext cx="9202992" cy="52144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角丸四角形 3"/>
          <p:cNvSpPr/>
          <p:nvPr/>
        </p:nvSpPr>
        <p:spPr>
          <a:xfrm>
            <a:off x="155672" y="2061939"/>
            <a:ext cx="1363738" cy="17739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府民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02398" y="4348403"/>
            <a:ext cx="1353855" cy="218999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外国人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観光客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5754" y="820638"/>
            <a:ext cx="1095715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kumimoji="1" lang="ja-JP" altLang="en-US" dirty="0" smtClean="0"/>
              <a:t>①  </a:t>
            </a:r>
            <a:r>
              <a:rPr kumimoji="1" lang="en-US" altLang="ja-JP" dirty="0" smtClean="0"/>
              <a:t>37.5</a:t>
            </a:r>
            <a:r>
              <a:rPr kumimoji="1" lang="ja-JP" altLang="en-US" dirty="0" smtClean="0"/>
              <a:t>℃以上の発熱かつ呼吸器症状</a:t>
            </a:r>
            <a:endParaRPr lang="en-US" altLang="ja-JP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 ②  </a:t>
            </a:r>
            <a:r>
              <a:rPr lang="en-US" altLang="ja-JP" dirty="0" smtClean="0">
                <a:solidFill>
                  <a:srgbClr val="000000"/>
                </a:solidFill>
                <a:latin typeface="+mn-ea"/>
              </a:rPr>
              <a:t>2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週間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以内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に武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漢市への渡航歴が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あるもしくは、</a:t>
            </a:r>
            <a:endParaRPr lang="en-US" altLang="ja-JP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   「武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漢市への渡航歴があり、発熱かつ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呼吸器症状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を有する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人」と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の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接触歴が</a:t>
            </a:r>
            <a:r>
              <a:rPr lang="ja-JP" altLang="en-US" dirty="0">
                <a:solidFill>
                  <a:srgbClr val="000000"/>
                </a:solidFill>
                <a:latin typeface="+mn-ea"/>
              </a:rPr>
              <a:t>ある</a:t>
            </a:r>
            <a:r>
              <a:rPr lang="ja-JP" altLang="en-US" dirty="0" smtClean="0">
                <a:solidFill>
                  <a:srgbClr val="000000"/>
                </a:solidFill>
                <a:latin typeface="+mn-ea"/>
              </a:rPr>
              <a:t>。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（</a:t>
            </a:r>
            <a:r>
              <a:rPr kumimoji="1" lang="en-US" altLang="ja-JP" sz="1400" dirty="0" smtClean="0">
                <a:solidFill>
                  <a:srgbClr val="000000"/>
                </a:solidFill>
                <a:latin typeface="+mn-ea"/>
              </a:rPr>
              <a:t>2020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年</a:t>
            </a:r>
            <a:r>
              <a:rPr kumimoji="1" lang="en-US" altLang="ja-JP" sz="1400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月</a:t>
            </a:r>
            <a:r>
              <a:rPr kumimoji="1" lang="en-US" altLang="ja-JP" sz="1400" dirty="0" smtClean="0">
                <a:solidFill>
                  <a:srgbClr val="000000"/>
                </a:solidFill>
                <a:latin typeface="+mn-ea"/>
              </a:rPr>
              <a:t>28</a:t>
            </a:r>
            <a:r>
              <a:rPr kumimoji="1" lang="ja-JP" altLang="en-US" sz="1400" dirty="0" smtClean="0">
                <a:solidFill>
                  <a:srgbClr val="000000"/>
                </a:solidFill>
                <a:latin typeface="+mn-ea"/>
              </a:rPr>
              <a:t>日時点）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2876244" y="3231865"/>
            <a:ext cx="3537755" cy="73400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医療機関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（クリニック等）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9800884" y="3362143"/>
            <a:ext cx="2187096" cy="1676040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専門的な感染症対応が可能な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医療機関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03922" y="247035"/>
            <a:ext cx="980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新型</a:t>
            </a:r>
            <a:r>
              <a:rPr kumimoji="1" lang="ja-JP" altLang="en-US" sz="2400" b="1" dirty="0" smtClean="0"/>
              <a:t>コロナウイルス感染症に</a:t>
            </a:r>
            <a:r>
              <a:rPr kumimoji="1" lang="ja-JP" altLang="en-US" sz="2400" b="1" dirty="0" smtClean="0"/>
              <a:t>関する医療機関</a:t>
            </a:r>
            <a:r>
              <a:rPr kumimoji="1" lang="ja-JP" altLang="en-US" sz="2400" b="1" u="sng" dirty="0" smtClean="0"/>
              <a:t>受診まで</a:t>
            </a:r>
            <a:r>
              <a:rPr kumimoji="1" lang="ja-JP" altLang="en-US" sz="2400" b="1" dirty="0" smtClean="0"/>
              <a:t>のフロー</a:t>
            </a:r>
            <a:endParaRPr kumimoji="1" lang="ja-JP" altLang="en-US" sz="2400" b="1" dirty="0"/>
          </a:p>
        </p:txBody>
      </p:sp>
      <p:sp>
        <p:nvSpPr>
          <p:cNvPr id="32" name="角丸四角形 31"/>
          <p:cNvSpPr/>
          <p:nvPr/>
        </p:nvSpPr>
        <p:spPr>
          <a:xfrm>
            <a:off x="2861843" y="4336709"/>
            <a:ext cx="3566558" cy="8575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医療機関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（外国人患者受入れ拠点医療</a:t>
            </a:r>
            <a:r>
              <a:rPr lang="ja-JP" altLang="en-US" sz="1400" dirty="0" smtClean="0">
                <a:solidFill>
                  <a:schemeClr val="tx1"/>
                </a:solidFill>
              </a:rPr>
              <a:t>機関等）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049296" y="2073492"/>
            <a:ext cx="1966117" cy="4454855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923938" y="3451603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受診</a:t>
            </a:r>
            <a:endParaRPr kumimoji="1" lang="ja-JP" altLang="en-US" sz="1600" dirty="0"/>
          </a:p>
        </p:txBody>
      </p:sp>
      <p:sp>
        <p:nvSpPr>
          <p:cNvPr id="65" name="右矢印 64"/>
          <p:cNvSpPr/>
          <p:nvPr/>
        </p:nvSpPr>
        <p:spPr>
          <a:xfrm>
            <a:off x="6528228" y="2943045"/>
            <a:ext cx="3158427" cy="2584653"/>
          </a:xfrm>
          <a:prstGeom prst="rightArrow">
            <a:avLst>
              <a:gd name="adj1" fmla="val 74516"/>
              <a:gd name="adj2" fmla="val 20272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920652" y="3735020"/>
            <a:ext cx="2019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①かつ②</a:t>
            </a:r>
            <a:endParaRPr kumimoji="1" lang="en-US" altLang="ja-JP" sz="2400" b="1" dirty="0" smtClean="0"/>
          </a:p>
          <a:p>
            <a:r>
              <a:rPr lang="ja-JP" altLang="en-US" sz="2400" b="1" dirty="0" smtClean="0"/>
              <a:t>受</a:t>
            </a:r>
            <a:r>
              <a:rPr lang="ja-JP" altLang="en-US" sz="2400" b="1" dirty="0"/>
              <a:t>診</a:t>
            </a:r>
            <a:r>
              <a:rPr lang="ja-JP" altLang="en-US" sz="2400" b="1" dirty="0" smtClean="0"/>
              <a:t>先を調整</a:t>
            </a:r>
            <a:endParaRPr kumimoji="1" lang="en-US" altLang="ja-JP" sz="2400" b="1" dirty="0" smtClean="0"/>
          </a:p>
        </p:txBody>
      </p:sp>
      <p:sp>
        <p:nvSpPr>
          <p:cNvPr id="69" name="右矢印 68"/>
          <p:cNvSpPr/>
          <p:nvPr/>
        </p:nvSpPr>
        <p:spPr>
          <a:xfrm>
            <a:off x="1911970" y="2197811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898966" y="1919956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相談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876244" y="2143149"/>
            <a:ext cx="3878570" cy="9422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51361" y="2296714"/>
            <a:ext cx="3978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府民向け電話相談窓口</a:t>
            </a:r>
            <a:r>
              <a:rPr lang="ja-JP" altLang="en-US" sz="1100" b="1" dirty="0" smtClean="0"/>
              <a:t>（専用ダイヤル）</a:t>
            </a:r>
            <a:endParaRPr lang="en-US" altLang="ja-JP" b="1" dirty="0"/>
          </a:p>
          <a:p>
            <a:r>
              <a:rPr lang="ja-JP" altLang="en-US" dirty="0" smtClean="0"/>
              <a:t>・平日、土曜日、休日の</a:t>
            </a:r>
            <a:r>
              <a:rPr lang="en-US" altLang="ja-JP" dirty="0" smtClean="0"/>
              <a:t>9:00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18:00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</p:txBody>
      </p:sp>
      <p:sp>
        <p:nvSpPr>
          <p:cNvPr id="31" name="正方形/長方形 30"/>
          <p:cNvSpPr/>
          <p:nvPr/>
        </p:nvSpPr>
        <p:spPr>
          <a:xfrm>
            <a:off x="2853588" y="5628571"/>
            <a:ext cx="3879993" cy="8018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861842" y="5683240"/>
            <a:ext cx="3750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 外国人観光客向けの電話相談窓口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（大阪観光局</a:t>
            </a:r>
            <a:r>
              <a:rPr lang="en-US" altLang="ja-JP" b="1" dirty="0" smtClean="0"/>
              <a:t>)</a:t>
            </a:r>
          </a:p>
          <a:p>
            <a:r>
              <a:rPr lang="ja-JP" altLang="en-US" b="1" dirty="0"/>
              <a:t>　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051058" y="228780"/>
            <a:ext cx="9637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  <p:sp>
        <p:nvSpPr>
          <p:cNvPr id="28" name="右矢印 27"/>
          <p:cNvSpPr/>
          <p:nvPr/>
        </p:nvSpPr>
        <p:spPr>
          <a:xfrm rot="10800000">
            <a:off x="1850320" y="2521828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19410" y="2861334"/>
            <a:ext cx="1612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必要に応じて</a:t>
            </a:r>
            <a:endParaRPr lang="en-US" altLang="ja-JP" sz="1200" dirty="0" smtClean="0"/>
          </a:p>
          <a:p>
            <a:r>
              <a:rPr lang="ja-JP" altLang="en-US" sz="1200" dirty="0" smtClean="0"/>
              <a:t>保健所又は医療機関を</a:t>
            </a:r>
            <a:r>
              <a:rPr lang="ja-JP" altLang="en-US" sz="1200" dirty="0" smtClean="0"/>
              <a:t>案内</a:t>
            </a:r>
            <a:endParaRPr kumimoji="1" lang="ja-JP" altLang="en-US" sz="1200" dirty="0"/>
          </a:p>
        </p:txBody>
      </p:sp>
      <p:sp>
        <p:nvSpPr>
          <p:cNvPr id="35" name="右矢印 34"/>
          <p:cNvSpPr/>
          <p:nvPr/>
        </p:nvSpPr>
        <p:spPr>
          <a:xfrm>
            <a:off x="1936853" y="3709183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23938" y="4455205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受診</a:t>
            </a:r>
            <a:endParaRPr kumimoji="1" lang="ja-JP" altLang="en-US" sz="1600" dirty="0"/>
          </a:p>
        </p:txBody>
      </p:sp>
      <p:sp>
        <p:nvSpPr>
          <p:cNvPr id="38" name="右矢印 37"/>
          <p:cNvSpPr/>
          <p:nvPr/>
        </p:nvSpPr>
        <p:spPr>
          <a:xfrm>
            <a:off x="1922864" y="4735190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右矢印 38"/>
          <p:cNvSpPr/>
          <p:nvPr/>
        </p:nvSpPr>
        <p:spPr>
          <a:xfrm>
            <a:off x="1975954" y="5724486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936853" y="5453759"/>
            <a:ext cx="62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相談</a:t>
            </a:r>
            <a:endParaRPr kumimoji="1" lang="ja-JP" altLang="en-US" sz="1600" dirty="0"/>
          </a:p>
        </p:txBody>
      </p:sp>
      <p:sp>
        <p:nvSpPr>
          <p:cNvPr id="41" name="右矢印 40"/>
          <p:cNvSpPr/>
          <p:nvPr/>
        </p:nvSpPr>
        <p:spPr>
          <a:xfrm rot="10800000">
            <a:off x="1952084" y="6063040"/>
            <a:ext cx="585789" cy="30502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703922" y="6430444"/>
            <a:ext cx="1464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医療機関を案内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120330" y="2540581"/>
            <a:ext cx="1824048" cy="51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lang="ja-JP" altLang="en-US" sz="2400" b="1" u="sng" dirty="0" smtClean="0"/>
              <a:t>保健所</a:t>
            </a:r>
            <a:r>
              <a:rPr lang="ja-JP" altLang="en-US" sz="2400" b="1" dirty="0"/>
              <a:t>　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74455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149</Words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2020-01-28T02:22:35Z</cp:lastPrinted>
  <dcterms:created xsi:type="dcterms:W3CDTF">2020-01-27T06:47:46Z</dcterms:created>
  <dcterms:modified xsi:type="dcterms:W3CDTF">2020-01-28T03:42:48Z</dcterms:modified>
</cp:coreProperties>
</file>