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83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16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5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1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11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69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32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38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88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2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1286-AD4F-4A34-8805-769525C35CC7}" type="datetimeFigureOut">
              <a:rPr kumimoji="1" lang="ja-JP" altLang="en-US" smtClean="0"/>
              <a:t>2020/1/24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697AD-32FE-4527-B2A7-6E7220D0C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6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18228"/>
            <a:ext cx="9906000" cy="613893"/>
          </a:xfrm>
          <a:solidFill>
            <a:schemeClr val="accent1"/>
          </a:solidFill>
        </p:spPr>
        <p:txBody>
          <a:bodyPr anchor="ctr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216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</a:t>
            </a:r>
            <a:r>
              <a:rPr lang="ja-JP" altLang="en-US" sz="2167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関連肺炎</a:t>
            </a:r>
            <a:r>
              <a:rPr lang="ja-JP" altLang="en-US" sz="2167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について（関西国際空港の状況）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9071" y="1451646"/>
            <a:ext cx="5936087" cy="13717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9060" tIns="49530" rIns="99060" bIns="4953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・関空－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武漢便は、</a:t>
            </a:r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春秋</a:t>
            </a:r>
            <a:r>
              <a:rPr lang="zh-CN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航空</a:t>
            </a:r>
            <a:r>
              <a:rPr lang="ja-JP" altLang="en-US" sz="16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zh-CN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中国</a:t>
            </a:r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南方</a:t>
            </a:r>
            <a:r>
              <a:rPr lang="zh-CN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航空</a:t>
            </a:r>
            <a:r>
              <a:rPr lang="ja-JP" altLang="en-US" sz="16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zh-CN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上海</a:t>
            </a:r>
            <a:r>
              <a:rPr lang="zh-CN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吉祥</a:t>
            </a:r>
            <a:r>
              <a:rPr lang="zh-CN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航空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の３社　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において、週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往復（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便）運航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 日本時間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時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から、武漢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空港の一時利用停止が行われて</a:t>
            </a:r>
            <a:r>
              <a:rPr lang="ja-JP" altLang="en-US" sz="16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い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るため、本日の武漢便２往復（４便）は全て欠航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その他の都市への便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は通常通り運航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4737" y="1438962"/>
            <a:ext cx="3633989" cy="5247457"/>
          </a:xfrm>
          <a:prstGeom prst="rect">
            <a:avLst/>
          </a:prstGeom>
        </p:spPr>
      </p:pic>
      <p:sp>
        <p:nvSpPr>
          <p:cNvPr id="9" name="サブタイトル 2"/>
          <p:cNvSpPr txBox="1">
            <a:spLocks/>
          </p:cNvSpPr>
          <p:nvPr/>
        </p:nvSpPr>
        <p:spPr>
          <a:xfrm>
            <a:off x="89080" y="3408206"/>
            <a:ext cx="5936087" cy="7778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・入国者に対し、サーモグラフィー等を用いて、熱等の症状がないか確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認し、併せて、武漢市からの入国者に対しては健康状態を把握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89083" y="2971309"/>
            <a:ext cx="5936086" cy="436899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95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検疫関係（検疫所の対応）</a:t>
            </a:r>
            <a:endParaRPr lang="ja-JP" altLang="en-US" sz="195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6178638" y="974667"/>
            <a:ext cx="3650087" cy="436899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95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空港内でポスターを掲示</a:t>
            </a:r>
            <a:endParaRPr lang="ja-JP" altLang="en-US" sz="195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サブタイトル 2"/>
          <p:cNvSpPr txBox="1">
            <a:spLocks/>
          </p:cNvSpPr>
          <p:nvPr/>
        </p:nvSpPr>
        <p:spPr>
          <a:xfrm>
            <a:off x="6178638" y="1411566"/>
            <a:ext cx="3650088" cy="52596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9077" y="4765491"/>
            <a:ext cx="5936087" cy="19209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　機内アナウンスの実施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武漢市、上海市からの航空便）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　健康カード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の配布（武漢市、上海市からの航空便）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・機内で、健康不良の際の申し出、国内滞在中の留意事項を記載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した健康カードを配布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　質問票の配布等（武漢市からの航空便）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・機内で、症状等に関する質問票の配布及び乗客への記載依頼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89080" y="4328595"/>
            <a:ext cx="5936086" cy="436899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95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検疫関係（航空会社の対応）</a:t>
            </a:r>
            <a:endParaRPr lang="ja-JP" altLang="en-US" sz="195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89072" y="974666"/>
            <a:ext cx="5936086" cy="482379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99060" tIns="49530" rIns="99060" bIns="4953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9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関空－</a:t>
            </a:r>
            <a:r>
              <a:rPr lang="ja-JP" altLang="en-US" sz="195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武漢便の</a:t>
            </a:r>
            <a:r>
              <a:rPr lang="ja-JP" altLang="en-US" sz="19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</a:t>
            </a:r>
          </a:p>
        </p:txBody>
      </p:sp>
    </p:spTree>
    <p:extLst>
      <p:ext uri="{BB962C8B-B14F-4D97-AF65-F5344CB8AC3E}">
        <p14:creationId xmlns:p14="http://schemas.microsoft.com/office/powerpoint/2010/main" val="105669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76</Words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新型コロナウイルス関連肺炎について（関西国際空港の状況）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2020-01-24T04:37:14Z</cp:lastPrinted>
  <dcterms:created xsi:type="dcterms:W3CDTF">2020-01-23T08:50:34Z</dcterms:created>
  <dcterms:modified xsi:type="dcterms:W3CDTF">2020-01-24T04:44:25Z</dcterms:modified>
</cp:coreProperties>
</file>