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96" y="60"/>
      </p:cViewPr>
      <p:guideLst>
        <p:guide orient="horz" pos="3413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69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7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21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32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4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12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72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00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8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8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2653874" y="7204338"/>
            <a:ext cx="3329798" cy="133815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228600" y="152400"/>
            <a:ext cx="7111958" cy="10382250"/>
          </a:xfrm>
          <a:prstGeom prst="roundRect">
            <a:avLst>
              <a:gd name="adj" fmla="val 3006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81000" y="292093"/>
            <a:ext cx="6762750" cy="1118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366" y="9244415"/>
            <a:ext cx="649162" cy="119617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116552" y="407377"/>
            <a:ext cx="5948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 smtClean="0"/>
              <a:t>大阪府民の皆様へ</a:t>
            </a:r>
            <a:endParaRPr lang="ja-JP" altLang="en-US" sz="32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1928814" y="930431"/>
            <a:ext cx="4333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大切</a:t>
            </a:r>
            <a:r>
              <a:rPr lang="ja-JP" altLang="en-US" sz="2000" dirty="0" smtClean="0"/>
              <a:t>なお知らせです</a:t>
            </a:r>
            <a:endParaRPr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77369" y="1770746"/>
            <a:ext cx="67610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中華人民共和国湖北省武漢市等において、新型コロナウイルス関連肺炎が発生しています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77369" y="6150323"/>
            <a:ext cx="68452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咳や発熱等の症状がある場合は、マスクをするなど</a:t>
            </a:r>
            <a:r>
              <a:rPr lang="ja-JP" altLang="en-US" sz="1600" dirty="0" smtClean="0"/>
              <a:t>し、事前</a:t>
            </a:r>
            <a:r>
              <a:rPr lang="ja-JP" altLang="en-US" sz="1600" dirty="0"/>
              <a:t>に医療機関に連絡した上</a:t>
            </a:r>
            <a:r>
              <a:rPr lang="ja-JP" altLang="en-US" sz="1600" dirty="0" smtClean="0"/>
              <a:t>で受診して</a:t>
            </a:r>
            <a:r>
              <a:rPr lang="ja-JP" altLang="en-US" sz="1600" dirty="0"/>
              <a:t>く</a:t>
            </a:r>
            <a:r>
              <a:rPr lang="ja-JP" altLang="en-US" sz="1600" dirty="0" smtClean="0"/>
              <a:t>ださいます</a:t>
            </a:r>
            <a:r>
              <a:rPr lang="ja-JP" altLang="en-US" sz="1600" dirty="0"/>
              <a:t>よう、</a:t>
            </a:r>
            <a:r>
              <a:rPr lang="ja-JP" altLang="en-US" sz="1600" dirty="0" smtClean="0"/>
              <a:t>お願いします。</a:t>
            </a:r>
            <a:endParaRPr lang="en-US" altLang="ja-JP" sz="1600" dirty="0" smtClean="0"/>
          </a:p>
          <a:p>
            <a:r>
              <a:rPr lang="ja-JP" altLang="en-US" sz="1600" dirty="0" smtClean="0"/>
              <a:t>受診にあたっては</a:t>
            </a:r>
            <a:r>
              <a:rPr lang="ja-JP" altLang="en-US" sz="1600" dirty="0"/>
              <a:t>、武漢市に滞在していたことを伝えてください</a:t>
            </a:r>
            <a:r>
              <a:rPr lang="ja-JP" altLang="en-US" sz="1600" dirty="0" smtClean="0"/>
              <a:t>。</a:t>
            </a:r>
            <a:endParaRPr lang="ja-JP" altLang="en-US" sz="1600" dirty="0"/>
          </a:p>
        </p:txBody>
      </p:sp>
      <p:sp>
        <p:nvSpPr>
          <p:cNvPr id="19" name="正方形/長方形 18"/>
          <p:cNvSpPr/>
          <p:nvPr/>
        </p:nvSpPr>
        <p:spPr>
          <a:xfrm>
            <a:off x="514350" y="8947868"/>
            <a:ext cx="3108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ご協力よろしくお願いします</a:t>
            </a:r>
            <a:r>
              <a:rPr lang="ja-JP" altLang="en-US" sz="2000" dirty="0" smtClean="0"/>
              <a:t>。</a:t>
            </a:r>
            <a:endParaRPr lang="ja-JP" altLang="en-US" sz="20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530" y="9580719"/>
            <a:ext cx="713408" cy="803926"/>
          </a:xfrm>
          <a:prstGeom prst="rect">
            <a:avLst/>
          </a:prstGeom>
        </p:spPr>
      </p:pic>
      <p:sp>
        <p:nvSpPr>
          <p:cNvPr id="23" name="右矢印 22"/>
          <p:cNvSpPr/>
          <p:nvPr/>
        </p:nvSpPr>
        <p:spPr>
          <a:xfrm>
            <a:off x="4129078" y="7647017"/>
            <a:ext cx="221175" cy="51531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4985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746" y="4059181"/>
            <a:ext cx="1862856" cy="107550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714" y="3442712"/>
            <a:ext cx="3154200" cy="144050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99" y="7455963"/>
            <a:ext cx="909396" cy="90939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55" y="7303347"/>
            <a:ext cx="1199758" cy="1199758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3" b="12669"/>
          <a:stretch/>
        </p:blipFill>
        <p:spPr>
          <a:xfrm>
            <a:off x="4379975" y="7425610"/>
            <a:ext cx="1344053" cy="9525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2076941" y="9486316"/>
            <a:ext cx="471460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600" b="1" dirty="0"/>
              <a:t>Osaka </a:t>
            </a:r>
            <a:r>
              <a:rPr lang="en-US" altLang="ja-JP" sz="1600" b="1" dirty="0" smtClean="0"/>
              <a:t>Prefecture</a:t>
            </a:r>
            <a:r>
              <a:rPr lang="ja-JP" altLang="en-US" sz="1600" dirty="0" smtClean="0"/>
              <a:t> </a:t>
            </a:r>
            <a:r>
              <a:rPr lang="en-US" altLang="ja-JP" sz="1600" b="1" dirty="0" smtClean="0"/>
              <a:t>Government</a:t>
            </a:r>
            <a:r>
              <a:rPr lang="ja-JP" altLang="en-US" sz="1600" b="1" dirty="0" smtClean="0"/>
              <a:t> </a:t>
            </a:r>
            <a:endParaRPr lang="en-US" altLang="ja-JP" sz="1600" b="1" dirty="0" smtClean="0"/>
          </a:p>
          <a:p>
            <a:pPr>
              <a:lnSpc>
                <a:spcPts val="1400"/>
              </a:lnSpc>
            </a:pPr>
            <a:r>
              <a:rPr lang="en-US" altLang="ja-JP" sz="1600" b="1" dirty="0"/>
              <a:t>Department of Public Health and Medical </a:t>
            </a:r>
            <a:r>
              <a:rPr lang="en-US" altLang="ja-JP" sz="1600" b="1" dirty="0" smtClean="0"/>
              <a:t>Affairs</a:t>
            </a:r>
          </a:p>
          <a:p>
            <a:pPr>
              <a:lnSpc>
                <a:spcPts val="1400"/>
              </a:lnSpc>
            </a:pPr>
            <a:r>
              <a:rPr lang="en-US" altLang="ja-JP" sz="1600" b="1" dirty="0" smtClean="0"/>
              <a:t>Medical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Administration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Division </a:t>
            </a:r>
            <a:endParaRPr lang="en-US" altLang="ja-JP" sz="1600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2143377" y="10140867"/>
            <a:ext cx="471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大阪府健康医療部医療</a:t>
            </a:r>
            <a:r>
              <a:rPr lang="ja-JP" altLang="en-US" sz="1400" dirty="0"/>
              <a:t>対策課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224" y="305371"/>
            <a:ext cx="1078531" cy="1078531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5157174" y="4867823"/>
            <a:ext cx="9817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800" dirty="0" smtClean="0"/>
              <a:t>コロナ</a:t>
            </a:r>
            <a:r>
              <a:rPr lang="ja-JP" altLang="en-US" sz="800" dirty="0"/>
              <a:t>ウィルス</a:t>
            </a:r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678867" y="3035741"/>
            <a:ext cx="23453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＜</a:t>
            </a:r>
            <a:r>
              <a:rPr lang="ja-JP" altLang="en-US" sz="1200" dirty="0" smtClean="0"/>
              <a:t>コロナウィルスとは？＞</a:t>
            </a:r>
            <a:endParaRPr lang="en-US" altLang="ja-JP" sz="1200" dirty="0" smtClean="0"/>
          </a:p>
        </p:txBody>
      </p:sp>
      <p:sp>
        <p:nvSpPr>
          <p:cNvPr id="40" name="正方形/長方形 39"/>
          <p:cNvSpPr/>
          <p:nvPr/>
        </p:nvSpPr>
        <p:spPr>
          <a:xfrm>
            <a:off x="317543" y="5662782"/>
            <a:ext cx="5881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</a:rPr>
              <a:t>【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お願い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】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武</a:t>
            </a:r>
            <a:r>
              <a:rPr lang="ja-JP" altLang="en-US" sz="2000" b="1" dirty="0">
                <a:solidFill>
                  <a:srgbClr val="FF0000"/>
                </a:solidFill>
              </a:rPr>
              <a:t>漢市から帰国・入国される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方へ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77369" y="2426766"/>
            <a:ext cx="68452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府民の皆様におかれましては、一般的な風邪の予防策を励行し、落ち着いて行動してください。</a:t>
            </a:r>
            <a:endParaRPr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3779838" y="3338326"/>
            <a:ext cx="4163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人や動物の間</a:t>
            </a:r>
            <a:r>
              <a:rPr lang="ja-JP" altLang="en-US" sz="1200" dirty="0" smtClean="0"/>
              <a:t>で広く感染症を引き起こす</a:t>
            </a:r>
            <a:endParaRPr lang="en-US" altLang="ja-JP" sz="1200" dirty="0" smtClean="0"/>
          </a:p>
          <a:p>
            <a:r>
              <a:rPr lang="ja-JP" altLang="en-US" sz="1200" dirty="0" smtClean="0"/>
              <a:t>ウイルスで、人が日常的に感染する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種類は</a:t>
            </a:r>
            <a:endParaRPr lang="en-US" altLang="ja-JP" sz="1200" dirty="0" smtClean="0"/>
          </a:p>
          <a:p>
            <a:r>
              <a:rPr lang="ja-JP" altLang="en-US" sz="1200" dirty="0" smtClean="0"/>
              <a:t>風邪のような症状を引き起こします</a:t>
            </a:r>
            <a:r>
              <a:rPr lang="ja-JP" altLang="en-US" sz="1050" dirty="0" smtClean="0"/>
              <a:t>。</a:t>
            </a:r>
            <a:endParaRPr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1375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173</Words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2020-01-24T04:15:37Z</cp:lastPrinted>
  <dcterms:created xsi:type="dcterms:W3CDTF">2020-01-21T04:11:26Z</dcterms:created>
  <dcterms:modified xsi:type="dcterms:W3CDTF">2020-01-24T06:58:10Z</dcterms:modified>
</cp:coreProperties>
</file>