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CC"/>
    <a:srgbClr val="FF5050"/>
    <a:srgbClr val="FFCC00"/>
    <a:srgbClr val="33CC33"/>
    <a:srgbClr val="FF0066"/>
    <a:srgbClr val="3366FF"/>
    <a:srgbClr val="CCECFF"/>
    <a:srgbClr val="FF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C4E67-CFF4-409D-8964-0B4CB83B95DA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521E6-C4CB-4C39-BF13-CA6019A99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50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9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94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5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16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61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00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32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6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2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52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5229" y="755562"/>
            <a:ext cx="9900771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3295" y="351815"/>
            <a:ext cx="987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新型コロナウイルス感染症対策協議会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00765" y="2276878"/>
            <a:ext cx="7018986" cy="40096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‹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›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健康医療部医療対策課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734239" y="1963093"/>
            <a:ext cx="3821105" cy="450965"/>
          </a:xfrm>
          <a:prstGeom prst="roundRect">
            <a:avLst>
              <a:gd name="adj" fmla="val 303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600" b="1" dirty="0" smtClean="0"/>
              <a:t>新型コロナウイルス感染症対策協議会</a:t>
            </a:r>
            <a:endParaRPr kumimoji="1" lang="ja-JP" altLang="en-US" sz="16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8167" y="1016431"/>
            <a:ext cx="7939108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◆新型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コロナウイルス感染症の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患者増加に応じて段階的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に講じていくべき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サーベイランス、感染拡大防止策、医療提供体制等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ついて協議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748481"/>
              </p:ext>
            </p:extLst>
          </p:nvPr>
        </p:nvGraphicFramePr>
        <p:xfrm>
          <a:off x="1836941" y="2608388"/>
          <a:ext cx="5946635" cy="3036112"/>
        </p:xfrm>
        <a:graphic>
          <a:graphicData uri="http://schemas.openxmlformats.org/drawingml/2006/table">
            <a:tbl>
              <a:tblPr firstRow="1" firstCol="1" bandRow="1"/>
              <a:tblGrid>
                <a:gridCol w="3057525">
                  <a:extLst>
                    <a:ext uri="{9D8B030D-6E8A-4147-A177-3AD203B41FA5}">
                      <a16:colId xmlns:a16="http://schemas.microsoft.com/office/drawing/2014/main" val="3936400462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1384435032"/>
                    </a:ext>
                  </a:extLst>
                </a:gridCol>
                <a:gridCol w="1539100">
                  <a:extLst>
                    <a:ext uri="{9D8B030D-6E8A-4147-A177-3AD203B41FA5}">
                      <a16:colId xmlns:a16="http://schemas.microsoft.com/office/drawing/2014/main" val="4039973944"/>
                    </a:ext>
                  </a:extLst>
                </a:gridCol>
              </a:tblGrid>
              <a:tr h="262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団体名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役職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氏　名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253543"/>
                  </a:ext>
                </a:extLst>
              </a:tr>
              <a:tr h="34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一般社団法人　大阪府私立病院協会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会長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生野　弘道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379591"/>
                  </a:ext>
                </a:extLst>
              </a:tr>
              <a:tr h="34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一般社団法人　大阪府歯科医師会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会長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太田　謙司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105814"/>
                  </a:ext>
                </a:extLst>
              </a:tr>
              <a:tr h="34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一般社団法人　大阪府病院協会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会長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佐々木　洋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184860"/>
                  </a:ext>
                </a:extLst>
              </a:tr>
              <a:tr h="34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一般社団法人　大阪府医師会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会長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茂松　茂人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481276"/>
                  </a:ext>
                </a:extLst>
              </a:tr>
              <a:tr h="34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公益社団法人　大阪府看護協会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会長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高橋　弘枝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819388"/>
                  </a:ext>
                </a:extLst>
              </a:tr>
              <a:tr h="34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大阪大学大学院医学系研究科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教授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朝野　和典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651622"/>
                  </a:ext>
                </a:extLst>
              </a:tr>
              <a:tr h="34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一般社団法人　大阪府薬剤師会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会長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藤垣　哲彦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028767"/>
                  </a:ext>
                </a:extLst>
              </a:tr>
              <a:tr h="34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地方独立行政法人 </a:t>
                      </a:r>
                      <a:r>
                        <a:rPr lang="ja-JP" sz="1200" kern="100" dirty="0" smtClean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りんくう</a:t>
                      </a: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総合医療センター 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感染症センター長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倭　正也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77598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8723609" y="17534"/>
            <a:ext cx="1168050" cy="41591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資料１－３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5205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4304</TotalTime>
  <Words>68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HGPｺﾞｼｯｸM</vt:lpstr>
      <vt:lpstr>HG丸ｺﾞｼｯｸM-PRO</vt:lpstr>
      <vt:lpstr>Meiryo UI</vt:lpstr>
      <vt:lpstr>ＭＳ Ｐゴシック</vt:lpstr>
      <vt:lpstr>ＭＳ 明朝</vt:lpstr>
      <vt:lpstr>メイリオ</vt:lpstr>
      <vt:lpstr>游ゴシック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廣本　智信</dc:creator>
  <cp:lastModifiedBy>岡田　敦子</cp:lastModifiedBy>
  <cp:revision>307</cp:revision>
  <cp:lastPrinted>2020-03-30T15:38:19Z</cp:lastPrinted>
  <dcterms:created xsi:type="dcterms:W3CDTF">2018-11-08T06:16:52Z</dcterms:created>
  <dcterms:modified xsi:type="dcterms:W3CDTF">2020-04-02T05:13:40Z</dcterms:modified>
</cp:coreProperties>
</file>