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CCCC"/>
    <a:srgbClr val="FF5050"/>
    <a:srgbClr val="FFCC00"/>
    <a:srgbClr val="33CC33"/>
    <a:srgbClr val="FF0066"/>
    <a:srgbClr val="3366FF"/>
    <a:srgbClr val="CCECFF"/>
    <a:srgbClr val="FF00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C4E67-CFF4-409D-8964-0B4CB83B95DA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521E6-C4CB-4C39-BF13-CA6019A996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504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9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639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947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15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161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61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00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329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45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06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72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52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27171" y="1837962"/>
            <a:ext cx="8283547" cy="4971912"/>
          </a:xfrm>
          <a:prstGeom prst="rect">
            <a:avLst/>
          </a:prstGeom>
          <a:noFill/>
          <a:ln w="31750" cmpd="thickThin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コネクタ 33"/>
          <p:cNvCxnSpPr/>
          <p:nvPr/>
        </p:nvCxnSpPr>
        <p:spPr>
          <a:xfrm>
            <a:off x="5268663" y="4038439"/>
            <a:ext cx="3852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5229" y="755562"/>
            <a:ext cx="9900771" cy="0"/>
          </a:xfrm>
          <a:prstGeom prst="line">
            <a:avLst/>
          </a:prstGeom>
          <a:ln w="1016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3295" y="300299"/>
            <a:ext cx="987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新型コロナに関する都道府県調整本部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（府入院フォローアップセンター）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について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51051" y="2207780"/>
            <a:ext cx="4382691" cy="2217323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府全域の入院可能な空き病床を把握し、広域的に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入院調整を実施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■　搬送調整の中心となる「患者搬送コーディネーター」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を配置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421965" y="1463730"/>
            <a:ext cx="4700788" cy="453119"/>
          </a:xfrm>
          <a:prstGeom prst="roundRect">
            <a:avLst>
              <a:gd name="adj" fmla="val 30393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都道府県調整本部</a:t>
            </a:r>
            <a:endParaRPr kumimoji="1" lang="en-US" altLang="ja-JP" b="1" dirty="0" smtClean="0"/>
          </a:p>
        </p:txBody>
      </p:sp>
      <p:sp>
        <p:nvSpPr>
          <p:cNvPr id="11" name="角丸四角形 10"/>
          <p:cNvSpPr/>
          <p:nvPr/>
        </p:nvSpPr>
        <p:spPr>
          <a:xfrm>
            <a:off x="1069991" y="2526778"/>
            <a:ext cx="3845846" cy="338862"/>
          </a:xfrm>
          <a:prstGeom prst="roundRect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患者受け入れ調整</a:t>
            </a:r>
            <a:endParaRPr kumimoji="1" lang="en-US" altLang="ja-JP" sz="1400" b="1" dirty="0" smtClean="0"/>
          </a:p>
        </p:txBody>
      </p:sp>
      <p:sp>
        <p:nvSpPr>
          <p:cNvPr id="13" name="角丸四角形 12"/>
          <p:cNvSpPr/>
          <p:nvPr/>
        </p:nvSpPr>
        <p:spPr>
          <a:xfrm>
            <a:off x="1069991" y="3479924"/>
            <a:ext cx="3845846" cy="381444"/>
          </a:xfrm>
          <a:prstGeom prst="roundRect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患者搬送コーディネート</a:t>
            </a:r>
            <a:endParaRPr kumimoji="1" lang="en-US" altLang="ja-JP" sz="1400" b="1" dirty="0" smtClean="0"/>
          </a:p>
        </p:txBody>
      </p:sp>
      <p:sp>
        <p:nvSpPr>
          <p:cNvPr id="18" name="正方形/長方形 17"/>
          <p:cNvSpPr/>
          <p:nvPr/>
        </p:nvSpPr>
        <p:spPr>
          <a:xfrm>
            <a:off x="851050" y="4998144"/>
            <a:ext cx="5479475" cy="1240773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‹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センターの運営等に専門的見地から助言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›</a:t>
            </a:r>
          </a:p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480910" y="4887856"/>
            <a:ext cx="4219753" cy="285486"/>
          </a:xfrm>
          <a:prstGeom prst="roundRect">
            <a:avLst>
              <a:gd name="adj" fmla="val 30393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アドバイザー</a:t>
            </a:r>
            <a:endParaRPr kumimoji="1" lang="ja-JP" altLang="en-US" sz="1400" b="1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29942" y="926712"/>
            <a:ext cx="9051343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◆府入院フォローアップセンターの機能強化、患者搬送コーディネーターの設置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16870" y="5371740"/>
            <a:ext cx="2408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呼吸器内科・感染制御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集中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治療、救急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感染症内科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小児科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296355" y="5370614"/>
            <a:ext cx="32389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産婦人科診療相互援助システム（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OGCS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新生児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診療相互援助システム（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NMCS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透析医療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精神科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下矢印 4"/>
          <p:cNvSpPr/>
          <p:nvPr/>
        </p:nvSpPr>
        <p:spPr>
          <a:xfrm flipV="1">
            <a:off x="2497481" y="4514726"/>
            <a:ext cx="2186609" cy="331206"/>
          </a:xfrm>
          <a:prstGeom prst="down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9076538" y="4615513"/>
            <a:ext cx="389699" cy="100540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消防機関</a:t>
            </a:r>
            <a:endParaRPr kumimoji="1"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9126348" y="3815830"/>
            <a:ext cx="308735" cy="936691"/>
          </a:xfrm>
          <a:prstGeom prst="roundRect">
            <a:avLst>
              <a:gd name="adj" fmla="val 30393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協力</a:t>
            </a:r>
            <a:r>
              <a:rPr kumimoji="1" lang="ja-JP" altLang="en-US" sz="1400" b="1" dirty="0" smtClean="0"/>
              <a:t>組織</a:t>
            </a:r>
            <a:endParaRPr kumimoji="1" lang="ja-JP" altLang="en-US" sz="1400" b="1" dirty="0"/>
          </a:p>
        </p:txBody>
      </p:sp>
      <p:sp>
        <p:nvSpPr>
          <p:cNvPr id="25" name="角丸四角形 24"/>
          <p:cNvSpPr/>
          <p:nvPr/>
        </p:nvSpPr>
        <p:spPr>
          <a:xfrm>
            <a:off x="1825841" y="2084740"/>
            <a:ext cx="2685971" cy="324926"/>
          </a:xfrm>
          <a:prstGeom prst="roundRect">
            <a:avLst>
              <a:gd name="adj" fmla="val 30393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</a:rPr>
              <a:t>府入院フォローアップセンター</a:t>
            </a:r>
            <a:endParaRPr kumimoji="1" lang="ja-JP" altLang="en-US" sz="1400" b="1" dirty="0"/>
          </a:p>
        </p:txBody>
      </p:sp>
      <p:sp>
        <p:nvSpPr>
          <p:cNvPr id="27" name="角丸四角形 26"/>
          <p:cNvSpPr/>
          <p:nvPr/>
        </p:nvSpPr>
        <p:spPr>
          <a:xfrm>
            <a:off x="5424461" y="2527237"/>
            <a:ext cx="3228202" cy="338862"/>
          </a:xfrm>
          <a:prstGeom prst="roundRect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/>
              <a:t>病床運営</a:t>
            </a:r>
            <a:r>
              <a:rPr lang="ja-JP" altLang="en-US" sz="1400" b="1" dirty="0"/>
              <a:t>支援</a:t>
            </a:r>
            <a:endParaRPr kumimoji="1" lang="en-US" altLang="ja-JP" sz="1400" b="1" dirty="0" smtClean="0"/>
          </a:p>
        </p:txBody>
      </p:sp>
      <p:sp>
        <p:nvSpPr>
          <p:cNvPr id="28" name="正方形/長方形 27"/>
          <p:cNvSpPr/>
          <p:nvPr/>
        </p:nvSpPr>
        <p:spPr>
          <a:xfrm>
            <a:off x="5371862" y="2824483"/>
            <a:ext cx="3369327" cy="40138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医療スタッフや物資の確保調整を実施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2298669" y="6405564"/>
            <a:ext cx="4940550" cy="338862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ＤＭＡＴ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コーディネーターによる運営支援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8723609" y="17534"/>
            <a:ext cx="1168050" cy="41591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資料１－２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524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4304</TotalTime>
  <Words>70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Meiryo UI</vt:lpstr>
      <vt:lpstr>ＭＳ Ｐゴシック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廣本　智信</dc:creator>
  <cp:lastModifiedBy>岡田　敦子</cp:lastModifiedBy>
  <cp:revision>307</cp:revision>
  <cp:lastPrinted>2020-04-02T05:13:57Z</cp:lastPrinted>
  <dcterms:created xsi:type="dcterms:W3CDTF">2018-11-08T06:16:52Z</dcterms:created>
  <dcterms:modified xsi:type="dcterms:W3CDTF">2020-04-02T05:14:02Z</dcterms:modified>
</cp:coreProperties>
</file>