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2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5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60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79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39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91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89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64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29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15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529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96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A2FF5-5EA7-4AAC-8043-A34B40310414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92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33766" y="575765"/>
            <a:ext cx="5391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第３回　大阪府新型コロナウイルス対策本部専門家会議　配席図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52700" y="883078"/>
            <a:ext cx="42755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日時：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令和２年６月２２日（月）１４時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３０分～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１６時３０分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場所：大阪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府庁新別館南館８階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大研修室</a:t>
            </a:r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2901" y="1447800"/>
            <a:ext cx="6413500" cy="891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478674" y="4209804"/>
            <a:ext cx="2337338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中野教授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（オブザーバー）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072922" y="3728841"/>
            <a:ext cx="1274493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白野委員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6263825" y="9010969"/>
            <a:ext cx="996269" cy="6885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出入口</a:t>
            </a:r>
            <a:endParaRPr kumimoji="1"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857566" y="7341790"/>
            <a:ext cx="5162233" cy="3165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カメラ</a:t>
            </a:r>
            <a:endParaRPr kumimoji="1"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857566" y="7879567"/>
            <a:ext cx="5162234" cy="1819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報道席</a:t>
            </a:r>
            <a:endParaRPr kumimoji="1"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6880848" y="6686413"/>
            <a:ext cx="352548" cy="16921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受付</a:t>
            </a:r>
            <a:endParaRPr kumimoji="1"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2906409" y="1877360"/>
            <a:ext cx="430887" cy="91307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朝野座長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3478674" y="1712508"/>
            <a:ext cx="430887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掛屋副座長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1484044" y="4346991"/>
            <a:ext cx="929679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倭委員</a:t>
            </a: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2976709" y="5111933"/>
            <a:ext cx="430887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健康医療部長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1155796" y="3204478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大阪府知事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2407265" y="5116252"/>
            <a:ext cx="430887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危機管理監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3546154" y="5111933"/>
            <a:ext cx="430887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政策企画部長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321852" y="2841944"/>
            <a:ext cx="1678215" cy="260900"/>
            <a:chOff x="929100" y="1860926"/>
            <a:chExt cx="1318130" cy="260900"/>
          </a:xfrm>
        </p:grpSpPr>
        <p:sp>
          <p:nvSpPr>
            <p:cNvPr id="97" name="正方形/長方形 96"/>
            <p:cNvSpPr/>
            <p:nvPr/>
          </p:nvSpPr>
          <p:spPr>
            <a:xfrm>
              <a:off x="92910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136725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180540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</p:grpSp>
      <p:grpSp>
        <p:nvGrpSpPr>
          <p:cNvPr id="75" name="グループ化 74"/>
          <p:cNvGrpSpPr/>
          <p:nvPr/>
        </p:nvGrpSpPr>
        <p:grpSpPr>
          <a:xfrm rot="5400000">
            <a:off x="1617573" y="3811351"/>
            <a:ext cx="1678215" cy="260900"/>
            <a:chOff x="929100" y="1860926"/>
            <a:chExt cx="1318130" cy="260900"/>
          </a:xfrm>
        </p:grpSpPr>
        <p:sp>
          <p:nvSpPr>
            <p:cNvPr id="76" name="正方形/長方形 75"/>
            <p:cNvSpPr/>
            <p:nvPr/>
          </p:nvSpPr>
          <p:spPr>
            <a:xfrm>
              <a:off x="92910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136725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180540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</p:grpSp>
      <p:grpSp>
        <p:nvGrpSpPr>
          <p:cNvPr id="80" name="グループ化 79"/>
          <p:cNvGrpSpPr/>
          <p:nvPr/>
        </p:nvGrpSpPr>
        <p:grpSpPr>
          <a:xfrm rot="5400000">
            <a:off x="3030509" y="3811352"/>
            <a:ext cx="1678215" cy="260900"/>
            <a:chOff x="929100" y="1860926"/>
            <a:chExt cx="1318130" cy="260900"/>
          </a:xfrm>
        </p:grpSpPr>
        <p:sp>
          <p:nvSpPr>
            <p:cNvPr id="81" name="正方形/長方形 80"/>
            <p:cNvSpPr/>
            <p:nvPr/>
          </p:nvSpPr>
          <p:spPr>
            <a:xfrm>
              <a:off x="92910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136725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180540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</p:grpSp>
      <p:grpSp>
        <p:nvGrpSpPr>
          <p:cNvPr id="91" name="グループ化 90"/>
          <p:cNvGrpSpPr/>
          <p:nvPr/>
        </p:nvGrpSpPr>
        <p:grpSpPr>
          <a:xfrm>
            <a:off x="2321852" y="4774744"/>
            <a:ext cx="1678215" cy="260900"/>
            <a:chOff x="929100" y="1860926"/>
            <a:chExt cx="1318130" cy="260900"/>
          </a:xfrm>
        </p:grpSpPr>
        <p:sp>
          <p:nvSpPr>
            <p:cNvPr id="95" name="正方形/長方形 94"/>
            <p:cNvSpPr/>
            <p:nvPr/>
          </p:nvSpPr>
          <p:spPr>
            <a:xfrm>
              <a:off x="92910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136725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180540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</p:grpSp>
      <p:sp>
        <p:nvSpPr>
          <p:cNvPr id="42" name="テキスト ボックス 41"/>
          <p:cNvSpPr txBox="1"/>
          <p:nvPr/>
        </p:nvSpPr>
        <p:spPr>
          <a:xfrm>
            <a:off x="4072922" y="3204478"/>
            <a:ext cx="1305312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佐々木委員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402716" y="1883232"/>
            <a:ext cx="430887" cy="91307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茂松委員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816012" y="2814480"/>
            <a:ext cx="352548" cy="2221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事務局</a:t>
            </a:r>
            <a:endParaRPr kumimoji="1"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4133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</TotalTime>
  <Words>71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森田　裕之</dc:creator>
  <cp:lastModifiedBy>周藤　英</cp:lastModifiedBy>
  <cp:revision>55</cp:revision>
  <cp:lastPrinted>2020-06-17T10:40:41Z</cp:lastPrinted>
  <dcterms:created xsi:type="dcterms:W3CDTF">2020-06-08T06:19:11Z</dcterms:created>
  <dcterms:modified xsi:type="dcterms:W3CDTF">2020-06-18T01:36:24Z</dcterms:modified>
</cp:coreProperties>
</file>