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2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5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60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79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39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91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9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64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9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1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529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96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A2FF5-5EA7-4AAC-8043-A34B40310414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9BE65-5E9B-4569-91E1-B573AD4F04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92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33766" y="575765"/>
            <a:ext cx="5391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第２回　大阪府新型コロナウイルス対策本部専門家会議　配席図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23232" y="883078"/>
            <a:ext cx="41344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日時：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令和２年６月１２日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（金）１０時３０分～１２時００分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場所：大阪府庁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本館５階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正庁の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間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2901" y="1447800"/>
            <a:ext cx="6413500" cy="891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02238" y="1919359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茂松委員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78247" y="4805752"/>
            <a:ext cx="2221437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砂川第二室長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（オブザーバー）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055892" y="4199875"/>
            <a:ext cx="2337338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中野教授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（オブザーバー）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467212" y="4792936"/>
            <a:ext cx="182614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宮沢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准教授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（オブザーバー）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570459" y="3207009"/>
            <a:ext cx="1274493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白野委員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263825" y="9010969"/>
            <a:ext cx="996269" cy="688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出入口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857566" y="7341790"/>
            <a:ext cx="5162233" cy="3165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カメラ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857566" y="7879567"/>
            <a:ext cx="5162234" cy="1819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報道席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6880848" y="6686413"/>
            <a:ext cx="352548" cy="16921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受付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2906409" y="1877360"/>
            <a:ext cx="430887" cy="9130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朝野座長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478674" y="1712508"/>
            <a:ext cx="430887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掛屋副座長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4556854" y="3753838"/>
            <a:ext cx="929679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倭委員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71903" y="3656076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大阪市長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オブザーバー）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502458" y="5615099"/>
            <a:ext cx="430887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健康医療部長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2203723" y="5556206"/>
            <a:ext cx="677108" cy="173380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大阪市健康局長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（オブザーバー）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1155796" y="3204478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大阪府知事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936040" y="5633982"/>
            <a:ext cx="430887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危機管理監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4074929" y="5629663"/>
            <a:ext cx="430887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政策企画部長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4044752" y="1712508"/>
            <a:ext cx="430887" cy="11812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佐々木委員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321852" y="2841944"/>
            <a:ext cx="2236058" cy="260900"/>
            <a:chOff x="929100" y="1860926"/>
            <a:chExt cx="1756280" cy="260900"/>
          </a:xfrm>
        </p:grpSpPr>
        <p:sp>
          <p:nvSpPr>
            <p:cNvPr id="97" name="正方形/長方形 96"/>
            <p:cNvSpPr/>
            <p:nvPr/>
          </p:nvSpPr>
          <p:spPr>
            <a:xfrm>
              <a:off x="9291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13672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2435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18054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grpSp>
        <p:nvGrpSpPr>
          <p:cNvPr id="75" name="グループ化 74"/>
          <p:cNvGrpSpPr/>
          <p:nvPr/>
        </p:nvGrpSpPr>
        <p:grpSpPr>
          <a:xfrm rot="5400000">
            <a:off x="1338651" y="4090272"/>
            <a:ext cx="2236058" cy="260900"/>
            <a:chOff x="929100" y="1860926"/>
            <a:chExt cx="1756280" cy="260900"/>
          </a:xfrm>
        </p:grpSpPr>
        <p:sp>
          <p:nvSpPr>
            <p:cNvPr id="76" name="正方形/長方形 75"/>
            <p:cNvSpPr/>
            <p:nvPr/>
          </p:nvSpPr>
          <p:spPr>
            <a:xfrm>
              <a:off x="9291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13672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22435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8054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grpSp>
        <p:nvGrpSpPr>
          <p:cNvPr id="80" name="グループ化 79"/>
          <p:cNvGrpSpPr/>
          <p:nvPr/>
        </p:nvGrpSpPr>
        <p:grpSpPr>
          <a:xfrm rot="5400000">
            <a:off x="3303253" y="4090635"/>
            <a:ext cx="2236058" cy="260900"/>
            <a:chOff x="929100" y="1860926"/>
            <a:chExt cx="1756280" cy="260900"/>
          </a:xfrm>
        </p:grpSpPr>
        <p:sp>
          <p:nvSpPr>
            <p:cNvPr id="81" name="正方形/長方形 80"/>
            <p:cNvSpPr/>
            <p:nvPr/>
          </p:nvSpPr>
          <p:spPr>
            <a:xfrm>
              <a:off x="9291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13672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22435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18054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2320952" y="5338040"/>
            <a:ext cx="2236058" cy="260900"/>
            <a:chOff x="929100" y="1860926"/>
            <a:chExt cx="1756280" cy="260900"/>
          </a:xfrm>
        </p:grpSpPr>
        <p:sp>
          <p:nvSpPr>
            <p:cNvPr id="95" name="正方形/長方形 94"/>
            <p:cNvSpPr/>
            <p:nvPr/>
          </p:nvSpPr>
          <p:spPr>
            <a:xfrm>
              <a:off x="9291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13672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224355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1805400" y="1860926"/>
              <a:ext cx="441830" cy="26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924133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102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　裕之</dc:creator>
  <cp:lastModifiedBy>周藤　英</cp:lastModifiedBy>
  <cp:revision>47</cp:revision>
  <cp:lastPrinted>2020-06-11T11:11:04Z</cp:lastPrinted>
  <dcterms:created xsi:type="dcterms:W3CDTF">2020-06-08T06:19:11Z</dcterms:created>
  <dcterms:modified xsi:type="dcterms:W3CDTF">2020-06-11T11:12:59Z</dcterms:modified>
</cp:coreProperties>
</file>