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82804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79" autoAdjust="0"/>
    <p:restoredTop sz="92150" autoAdjust="0"/>
  </p:normalViewPr>
  <p:slideViewPr>
    <p:cSldViewPr snapToGrid="0">
      <p:cViewPr varScale="1">
        <p:scale>
          <a:sx n="57" d="100"/>
          <a:sy n="57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15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2BE7A-9F69-4157-88E0-D27E57AAF3C5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1243013"/>
            <a:ext cx="49403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322EC-F40E-4EBA-8F77-DF964E668C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832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33450" y="1243013"/>
            <a:ext cx="49403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322EC-F40E-4EBA-8F77-DF964E668C9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181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55149"/>
            <a:ext cx="10363200" cy="2882806"/>
          </a:xfrm>
        </p:spPr>
        <p:txBody>
          <a:bodyPr anchor="b"/>
          <a:lstStyle>
            <a:lvl1pPr algn="ctr">
              <a:defRPr sz="724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9128"/>
            <a:ext cx="9144000" cy="1999179"/>
          </a:xfrm>
        </p:spPr>
        <p:txBody>
          <a:bodyPr/>
          <a:lstStyle>
            <a:lvl1pPr marL="0" indent="0" algn="ctr">
              <a:buNone/>
              <a:defRPr sz="2898"/>
            </a:lvl1pPr>
            <a:lvl2pPr marL="552023" indent="0" algn="ctr">
              <a:buNone/>
              <a:defRPr sz="2415"/>
            </a:lvl2pPr>
            <a:lvl3pPr marL="1104047" indent="0" algn="ctr">
              <a:buNone/>
              <a:defRPr sz="2173"/>
            </a:lvl3pPr>
            <a:lvl4pPr marL="1656070" indent="0" algn="ctr">
              <a:buNone/>
              <a:defRPr sz="1932"/>
            </a:lvl4pPr>
            <a:lvl5pPr marL="2208093" indent="0" algn="ctr">
              <a:buNone/>
              <a:defRPr sz="1932"/>
            </a:lvl5pPr>
            <a:lvl6pPr marL="2760116" indent="0" algn="ctr">
              <a:buNone/>
              <a:defRPr sz="1932"/>
            </a:lvl6pPr>
            <a:lvl7pPr marL="3312140" indent="0" algn="ctr">
              <a:buNone/>
              <a:defRPr sz="1932"/>
            </a:lvl7pPr>
            <a:lvl8pPr marL="3864163" indent="0" algn="ctr">
              <a:buNone/>
              <a:defRPr sz="1932"/>
            </a:lvl8pPr>
            <a:lvl9pPr marL="4416186" indent="0" algn="ctr">
              <a:buNone/>
              <a:defRPr sz="193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38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41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40855"/>
            <a:ext cx="2628900" cy="7017256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40855"/>
            <a:ext cx="7734300" cy="7017256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2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51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064352"/>
            <a:ext cx="10515600" cy="3444416"/>
          </a:xfrm>
        </p:spPr>
        <p:txBody>
          <a:bodyPr anchor="b"/>
          <a:lstStyle>
            <a:lvl1pPr>
              <a:defRPr sz="724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541353"/>
            <a:ext cx="10515600" cy="1811337"/>
          </a:xfrm>
        </p:spPr>
        <p:txBody>
          <a:bodyPr/>
          <a:lstStyle>
            <a:lvl1pPr marL="0" indent="0">
              <a:buNone/>
              <a:defRPr sz="2898">
                <a:solidFill>
                  <a:schemeClr val="tx1"/>
                </a:solidFill>
              </a:defRPr>
            </a:lvl1pPr>
            <a:lvl2pPr marL="552023" indent="0">
              <a:buNone/>
              <a:defRPr sz="2415">
                <a:solidFill>
                  <a:schemeClr val="tx1">
                    <a:tint val="75000"/>
                  </a:schemeClr>
                </a:solidFill>
              </a:defRPr>
            </a:lvl2pPr>
            <a:lvl3pPr marL="1104047" indent="0">
              <a:buNone/>
              <a:defRPr sz="2173">
                <a:solidFill>
                  <a:schemeClr val="tx1">
                    <a:tint val="75000"/>
                  </a:schemeClr>
                </a:solidFill>
              </a:defRPr>
            </a:lvl3pPr>
            <a:lvl4pPr marL="1656070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4pPr>
            <a:lvl5pPr marL="2208093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5pPr>
            <a:lvl6pPr marL="2760116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6pPr>
            <a:lvl7pPr marL="3312140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7pPr>
            <a:lvl8pPr marL="3864163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8pPr>
            <a:lvl9pPr marL="4416186" indent="0">
              <a:buNone/>
              <a:defRPr sz="19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43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04273"/>
            <a:ext cx="5181600" cy="525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04273"/>
            <a:ext cx="5181600" cy="525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45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40856"/>
            <a:ext cx="10515600" cy="160049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029849"/>
            <a:ext cx="5157787" cy="994797"/>
          </a:xfrm>
        </p:spPr>
        <p:txBody>
          <a:bodyPr anchor="b"/>
          <a:lstStyle>
            <a:lvl1pPr marL="0" indent="0">
              <a:buNone/>
              <a:defRPr sz="2898" b="1"/>
            </a:lvl1pPr>
            <a:lvl2pPr marL="552023" indent="0">
              <a:buNone/>
              <a:defRPr sz="2415" b="1"/>
            </a:lvl2pPr>
            <a:lvl3pPr marL="1104047" indent="0">
              <a:buNone/>
              <a:defRPr sz="2173" b="1"/>
            </a:lvl3pPr>
            <a:lvl4pPr marL="1656070" indent="0">
              <a:buNone/>
              <a:defRPr sz="1932" b="1"/>
            </a:lvl4pPr>
            <a:lvl5pPr marL="2208093" indent="0">
              <a:buNone/>
              <a:defRPr sz="1932" b="1"/>
            </a:lvl5pPr>
            <a:lvl6pPr marL="2760116" indent="0">
              <a:buNone/>
              <a:defRPr sz="1932" b="1"/>
            </a:lvl6pPr>
            <a:lvl7pPr marL="3312140" indent="0">
              <a:buNone/>
              <a:defRPr sz="1932" b="1"/>
            </a:lvl7pPr>
            <a:lvl8pPr marL="3864163" indent="0">
              <a:buNone/>
              <a:defRPr sz="1932" b="1"/>
            </a:lvl8pPr>
            <a:lvl9pPr marL="4416186" indent="0">
              <a:buNone/>
              <a:defRPr sz="193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024646"/>
            <a:ext cx="5157787" cy="444879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029849"/>
            <a:ext cx="5183188" cy="994797"/>
          </a:xfrm>
        </p:spPr>
        <p:txBody>
          <a:bodyPr anchor="b"/>
          <a:lstStyle>
            <a:lvl1pPr marL="0" indent="0">
              <a:buNone/>
              <a:defRPr sz="2898" b="1"/>
            </a:lvl1pPr>
            <a:lvl2pPr marL="552023" indent="0">
              <a:buNone/>
              <a:defRPr sz="2415" b="1"/>
            </a:lvl2pPr>
            <a:lvl3pPr marL="1104047" indent="0">
              <a:buNone/>
              <a:defRPr sz="2173" b="1"/>
            </a:lvl3pPr>
            <a:lvl4pPr marL="1656070" indent="0">
              <a:buNone/>
              <a:defRPr sz="1932" b="1"/>
            </a:lvl4pPr>
            <a:lvl5pPr marL="2208093" indent="0">
              <a:buNone/>
              <a:defRPr sz="1932" b="1"/>
            </a:lvl5pPr>
            <a:lvl6pPr marL="2760116" indent="0">
              <a:buNone/>
              <a:defRPr sz="1932" b="1"/>
            </a:lvl6pPr>
            <a:lvl7pPr marL="3312140" indent="0">
              <a:buNone/>
              <a:defRPr sz="1932" b="1"/>
            </a:lvl7pPr>
            <a:lvl8pPr marL="3864163" indent="0">
              <a:buNone/>
              <a:defRPr sz="1932" b="1"/>
            </a:lvl8pPr>
            <a:lvl9pPr marL="4416186" indent="0">
              <a:buNone/>
              <a:defRPr sz="193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024646"/>
            <a:ext cx="5183188" cy="444879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82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42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677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52027"/>
            <a:ext cx="3932237" cy="1932093"/>
          </a:xfrm>
        </p:spPr>
        <p:txBody>
          <a:bodyPr anchor="b"/>
          <a:lstStyle>
            <a:lvl1pPr>
              <a:defRPr sz="386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92226"/>
            <a:ext cx="6172200" cy="5884451"/>
          </a:xfrm>
        </p:spPr>
        <p:txBody>
          <a:bodyPr/>
          <a:lstStyle>
            <a:lvl1pPr>
              <a:defRPr sz="3864"/>
            </a:lvl1pPr>
            <a:lvl2pPr>
              <a:defRPr sz="3381"/>
            </a:lvl2pPr>
            <a:lvl3pPr>
              <a:defRPr sz="2898"/>
            </a:lvl3pPr>
            <a:lvl4pPr>
              <a:defRPr sz="2415"/>
            </a:lvl4pPr>
            <a:lvl5pPr>
              <a:defRPr sz="2415"/>
            </a:lvl5pPr>
            <a:lvl6pPr>
              <a:defRPr sz="2415"/>
            </a:lvl6pPr>
            <a:lvl7pPr>
              <a:defRPr sz="2415"/>
            </a:lvl7pPr>
            <a:lvl8pPr>
              <a:defRPr sz="2415"/>
            </a:lvl8pPr>
            <a:lvl9pPr>
              <a:defRPr sz="241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84120"/>
            <a:ext cx="3932237" cy="4602140"/>
          </a:xfrm>
        </p:spPr>
        <p:txBody>
          <a:bodyPr/>
          <a:lstStyle>
            <a:lvl1pPr marL="0" indent="0">
              <a:buNone/>
              <a:defRPr sz="1932"/>
            </a:lvl1pPr>
            <a:lvl2pPr marL="552023" indent="0">
              <a:buNone/>
              <a:defRPr sz="1690"/>
            </a:lvl2pPr>
            <a:lvl3pPr marL="1104047" indent="0">
              <a:buNone/>
              <a:defRPr sz="1449"/>
            </a:lvl3pPr>
            <a:lvl4pPr marL="1656070" indent="0">
              <a:buNone/>
              <a:defRPr sz="1207"/>
            </a:lvl4pPr>
            <a:lvl5pPr marL="2208093" indent="0">
              <a:buNone/>
              <a:defRPr sz="1207"/>
            </a:lvl5pPr>
            <a:lvl6pPr marL="2760116" indent="0">
              <a:buNone/>
              <a:defRPr sz="1207"/>
            </a:lvl6pPr>
            <a:lvl7pPr marL="3312140" indent="0">
              <a:buNone/>
              <a:defRPr sz="1207"/>
            </a:lvl7pPr>
            <a:lvl8pPr marL="3864163" indent="0">
              <a:buNone/>
              <a:defRPr sz="1207"/>
            </a:lvl8pPr>
            <a:lvl9pPr marL="4416186" indent="0">
              <a:buNone/>
              <a:defRPr sz="120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414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52027"/>
            <a:ext cx="3932237" cy="1932093"/>
          </a:xfrm>
        </p:spPr>
        <p:txBody>
          <a:bodyPr anchor="b"/>
          <a:lstStyle>
            <a:lvl1pPr>
              <a:defRPr sz="386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92226"/>
            <a:ext cx="6172200" cy="5884451"/>
          </a:xfrm>
        </p:spPr>
        <p:txBody>
          <a:bodyPr anchor="t"/>
          <a:lstStyle>
            <a:lvl1pPr marL="0" indent="0">
              <a:buNone/>
              <a:defRPr sz="3864"/>
            </a:lvl1pPr>
            <a:lvl2pPr marL="552023" indent="0">
              <a:buNone/>
              <a:defRPr sz="3381"/>
            </a:lvl2pPr>
            <a:lvl3pPr marL="1104047" indent="0">
              <a:buNone/>
              <a:defRPr sz="2898"/>
            </a:lvl3pPr>
            <a:lvl4pPr marL="1656070" indent="0">
              <a:buNone/>
              <a:defRPr sz="2415"/>
            </a:lvl4pPr>
            <a:lvl5pPr marL="2208093" indent="0">
              <a:buNone/>
              <a:defRPr sz="2415"/>
            </a:lvl5pPr>
            <a:lvl6pPr marL="2760116" indent="0">
              <a:buNone/>
              <a:defRPr sz="2415"/>
            </a:lvl6pPr>
            <a:lvl7pPr marL="3312140" indent="0">
              <a:buNone/>
              <a:defRPr sz="2415"/>
            </a:lvl7pPr>
            <a:lvl8pPr marL="3864163" indent="0">
              <a:buNone/>
              <a:defRPr sz="2415"/>
            </a:lvl8pPr>
            <a:lvl9pPr marL="4416186" indent="0">
              <a:buNone/>
              <a:defRPr sz="2415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84120"/>
            <a:ext cx="3932237" cy="4602140"/>
          </a:xfrm>
        </p:spPr>
        <p:txBody>
          <a:bodyPr/>
          <a:lstStyle>
            <a:lvl1pPr marL="0" indent="0">
              <a:buNone/>
              <a:defRPr sz="1932"/>
            </a:lvl1pPr>
            <a:lvl2pPr marL="552023" indent="0">
              <a:buNone/>
              <a:defRPr sz="1690"/>
            </a:lvl2pPr>
            <a:lvl3pPr marL="1104047" indent="0">
              <a:buNone/>
              <a:defRPr sz="1449"/>
            </a:lvl3pPr>
            <a:lvl4pPr marL="1656070" indent="0">
              <a:buNone/>
              <a:defRPr sz="1207"/>
            </a:lvl4pPr>
            <a:lvl5pPr marL="2208093" indent="0">
              <a:buNone/>
              <a:defRPr sz="1207"/>
            </a:lvl5pPr>
            <a:lvl6pPr marL="2760116" indent="0">
              <a:buNone/>
              <a:defRPr sz="1207"/>
            </a:lvl6pPr>
            <a:lvl7pPr marL="3312140" indent="0">
              <a:buNone/>
              <a:defRPr sz="1207"/>
            </a:lvl7pPr>
            <a:lvl8pPr marL="3864163" indent="0">
              <a:buNone/>
              <a:defRPr sz="1207"/>
            </a:lvl8pPr>
            <a:lvl9pPr marL="4416186" indent="0">
              <a:buNone/>
              <a:defRPr sz="120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02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40856"/>
            <a:ext cx="10515600" cy="1600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04273"/>
            <a:ext cx="10515600" cy="5253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674706"/>
            <a:ext cx="2743200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39F60-292B-4CDE-93FD-61F56BEB2CA3}" type="datetimeFigureOut">
              <a:rPr kumimoji="1" lang="ja-JP" altLang="en-US" smtClean="0"/>
              <a:t>2020/6/11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674706"/>
            <a:ext cx="4114800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674706"/>
            <a:ext cx="2743200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5C91F-D3D9-489C-BE32-3532C8A3C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41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04047" rtl="0" eaLnBrk="1" latinLnBrk="0" hangingPunct="1">
        <a:lnSpc>
          <a:spcPct val="90000"/>
        </a:lnSpc>
        <a:spcBef>
          <a:spcPct val="0"/>
        </a:spcBef>
        <a:buNone/>
        <a:defRPr kumimoji="1" sz="53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012" indent="-276012" algn="l" defTabSz="1104047" rtl="0" eaLnBrk="1" latinLnBrk="0" hangingPunct="1">
        <a:lnSpc>
          <a:spcPct val="90000"/>
        </a:lnSpc>
        <a:spcBef>
          <a:spcPts val="1207"/>
        </a:spcBef>
        <a:buFont typeface="Arial" panose="020B0604020202020204" pitchFamily="34" charset="0"/>
        <a:buChar char="•"/>
        <a:defRPr kumimoji="1" sz="3381" kern="1200">
          <a:solidFill>
            <a:schemeClr val="tx1"/>
          </a:solidFill>
          <a:latin typeface="+mn-lt"/>
          <a:ea typeface="+mn-ea"/>
          <a:cs typeface="+mn-cs"/>
        </a:defRPr>
      </a:lvl1pPr>
      <a:lvl2pPr marL="828035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898" kern="1200">
          <a:solidFill>
            <a:schemeClr val="tx1"/>
          </a:solidFill>
          <a:latin typeface="+mn-lt"/>
          <a:ea typeface="+mn-ea"/>
          <a:cs typeface="+mn-cs"/>
        </a:defRPr>
      </a:lvl2pPr>
      <a:lvl3pPr marL="1380058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415" kern="1200">
          <a:solidFill>
            <a:schemeClr val="tx1"/>
          </a:solidFill>
          <a:latin typeface="+mn-lt"/>
          <a:ea typeface="+mn-ea"/>
          <a:cs typeface="+mn-cs"/>
        </a:defRPr>
      </a:lvl3pPr>
      <a:lvl4pPr marL="1932081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4pPr>
      <a:lvl5pPr marL="2484105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5pPr>
      <a:lvl6pPr marL="3036128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6pPr>
      <a:lvl7pPr marL="3588151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7pPr>
      <a:lvl8pPr marL="4140175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8pPr>
      <a:lvl9pPr marL="4692198" indent="-276012" algn="l" defTabSz="1104047" rtl="0" eaLnBrk="1" latinLnBrk="0" hangingPunct="1">
        <a:lnSpc>
          <a:spcPct val="90000"/>
        </a:lnSpc>
        <a:spcBef>
          <a:spcPts val="604"/>
        </a:spcBef>
        <a:buFont typeface="Arial" panose="020B0604020202020204" pitchFamily="34" charset="0"/>
        <a:buChar char="•"/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1pPr>
      <a:lvl2pPr marL="552023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2pPr>
      <a:lvl3pPr marL="1104047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3pPr>
      <a:lvl4pPr marL="1656070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4pPr>
      <a:lvl5pPr marL="2208093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5pPr>
      <a:lvl6pPr marL="2760116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6pPr>
      <a:lvl7pPr marL="3312140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7pPr>
      <a:lvl8pPr marL="3864163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8pPr>
      <a:lvl9pPr marL="4416186" algn="l" defTabSz="1104047" rtl="0" eaLnBrk="1" latinLnBrk="0" hangingPunct="1"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330480"/>
              </p:ext>
            </p:extLst>
          </p:nvPr>
        </p:nvGraphicFramePr>
        <p:xfrm>
          <a:off x="116113" y="49900"/>
          <a:ext cx="11911098" cy="8067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1680">
                  <a:extLst>
                    <a:ext uri="{9D8B030D-6E8A-4147-A177-3AD203B41FA5}">
                      <a16:colId xmlns:a16="http://schemas.microsoft.com/office/drawing/2014/main" val="3800917493"/>
                    </a:ext>
                  </a:extLst>
                </a:gridCol>
                <a:gridCol w="9189418">
                  <a:extLst>
                    <a:ext uri="{9D8B030D-6E8A-4147-A177-3AD203B41FA5}">
                      <a16:colId xmlns:a16="http://schemas.microsoft.com/office/drawing/2014/main" val="1999259638"/>
                    </a:ext>
                  </a:extLst>
                </a:gridCol>
              </a:tblGrid>
              <a:tr h="154297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 smtClean="0">
                          <a:latin typeface="+mn-ea"/>
                          <a:ea typeface="+mn-ea"/>
                        </a:rPr>
                        <a:t>大阪府における検査体制の拡充</a:t>
                      </a:r>
                      <a:endParaRPr kumimoji="1" lang="en-US" altLang="ja-JP" sz="4000" dirty="0" smtClean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2800" dirty="0" smtClean="0">
                          <a:latin typeface="+mn-ea"/>
                          <a:ea typeface="+mn-ea"/>
                        </a:rPr>
                        <a:t>（新型コロナウイルス遺伝子検査機器の導入）</a:t>
                      </a:r>
                      <a:endParaRPr kumimoji="1" lang="en-US" altLang="ja-JP" sz="2800" dirty="0" smtClean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28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758469"/>
                  </a:ext>
                </a:extLst>
              </a:tr>
              <a:tr h="13080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 smtClean="0">
                          <a:latin typeface="+mn-ea"/>
                          <a:ea typeface="+mn-ea"/>
                        </a:rPr>
                        <a:t>導入機器</a:t>
                      </a:r>
                      <a:endParaRPr kumimoji="1" lang="ja-JP" altLang="en-US" sz="2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ja-JP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高性能の大型機器</a:t>
                      </a:r>
                      <a:r>
                        <a:rPr kumimoji="1" lang="ja-JP" alt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kumimoji="1" lang="ja-JP" altLang="ja-JP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１台</a:t>
                      </a:r>
                      <a:endParaRPr kumimoji="1" lang="en-US" altLang="ja-JP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en-US" sz="2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高性能の中</a:t>
                      </a:r>
                      <a:r>
                        <a:rPr kumimoji="1" lang="ja-JP" altLang="ja-JP" sz="2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型機器</a:t>
                      </a:r>
                      <a:r>
                        <a:rPr kumimoji="1" lang="ja-JP" altLang="en-US" sz="2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kumimoji="1" lang="ja-JP" altLang="ja-JP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１０台</a:t>
                      </a:r>
                      <a:endParaRPr kumimoji="1" lang="ja-JP" altLang="en-US" sz="3600" dirty="0" smtClean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420701"/>
                  </a:ext>
                </a:extLst>
              </a:tr>
              <a:tr h="1286418">
                <a:tc>
                  <a:txBody>
                    <a:bodyPr/>
                    <a:lstStyle/>
                    <a:p>
                      <a:pPr marL="0" marR="0" lvl="0" indent="0" algn="ctr" defTabSz="11040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dirty="0" smtClean="0">
                          <a:latin typeface="+mn-ea"/>
                          <a:ea typeface="+mn-ea"/>
                        </a:rPr>
                        <a:t>機器の特徴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404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ウイルスの核酸抽出から増幅および検出までを</a:t>
                      </a:r>
                      <a:r>
                        <a:rPr kumimoji="1" lang="ja-JP" altLang="en-US" sz="2800" b="1" dirty="0" smtClean="0">
                          <a:solidFill>
                            <a:schemeClr val="tx1"/>
                          </a:solidFill>
                        </a:rPr>
                        <a:t>自動化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991544"/>
                  </a:ext>
                </a:extLst>
              </a:tr>
              <a:tr h="12633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 smtClean="0">
                          <a:latin typeface="+mn-ea"/>
                          <a:ea typeface="+mn-ea"/>
                        </a:rPr>
                        <a:t>導入予定場所</a:t>
                      </a:r>
                      <a:endParaRPr kumimoji="1" lang="ja-JP" altLang="en-US" sz="2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地域外来・検査センター等の医療機関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360913"/>
                  </a:ext>
                </a:extLst>
              </a:tr>
              <a:tr h="12557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 smtClean="0">
                          <a:latin typeface="+mn-ea"/>
                          <a:ea typeface="+mn-ea"/>
                        </a:rPr>
                        <a:t>検査対象</a:t>
                      </a:r>
                      <a:endParaRPr kumimoji="1" lang="ja-JP" altLang="en-US" sz="2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smtClean="0"/>
                        <a:t>行政検査等</a:t>
                      </a:r>
                      <a:endParaRPr kumimoji="1" lang="en-US" altLang="ja-JP" sz="2800" dirty="0" smtClean="0"/>
                    </a:p>
                    <a:p>
                      <a:pPr algn="ctr"/>
                      <a:r>
                        <a:rPr kumimoji="1" lang="ja-JP" altLang="en-US" sz="2800" dirty="0" smtClean="0"/>
                        <a:t>（医師の判断により実施する保険適用の検査を含む）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339963"/>
                  </a:ext>
                </a:extLst>
              </a:tr>
              <a:tr h="14109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1" dirty="0" smtClean="0">
                          <a:latin typeface="+mn-ea"/>
                          <a:ea typeface="+mn-ea"/>
                        </a:rPr>
                        <a:t>拡充見込みの</a:t>
                      </a:r>
                      <a:endParaRPr kumimoji="1" lang="en-US" altLang="ja-JP" sz="2800" b="1" dirty="0" smtClean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2800" b="1" dirty="0" smtClean="0">
                          <a:latin typeface="+mn-ea"/>
                          <a:ea typeface="+mn-ea"/>
                        </a:rPr>
                        <a:t>検査キャパ</a:t>
                      </a:r>
                      <a:endParaRPr kumimoji="1" lang="ja-JP" altLang="en-US" sz="2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/>
                        <a:t>１日あたり約６００検体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554899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0752668" y="440266"/>
            <a:ext cx="939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資料３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58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</TotalTime>
  <Words>90</Words>
  <Application>Microsoft Office PowerPoint</Application>
  <PresentationFormat>ユーザー設定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井上　和幸</dc:creator>
  <cp:lastModifiedBy>小田　真澄</cp:lastModifiedBy>
  <cp:revision>61</cp:revision>
  <cp:lastPrinted>2020-06-11T09:01:48Z</cp:lastPrinted>
  <dcterms:created xsi:type="dcterms:W3CDTF">2020-05-19T08:14:16Z</dcterms:created>
  <dcterms:modified xsi:type="dcterms:W3CDTF">2020-06-11T09:01:54Z</dcterms:modified>
</cp:coreProperties>
</file>