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61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  <a:srgbClr val="FFFF00"/>
    <a:srgbClr val="FFFFCC"/>
    <a:srgbClr val="FFFF99"/>
    <a:srgbClr val="FF99FF"/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0" autoAdjust="0"/>
    <p:restoredTop sz="93255" autoAdjust="0"/>
  </p:normalViewPr>
  <p:slideViewPr>
    <p:cSldViewPr snapToGrid="0">
      <p:cViewPr varScale="1">
        <p:scale>
          <a:sx n="74" d="100"/>
          <a:sy n="74" d="100"/>
        </p:scale>
        <p:origin x="14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A113E-3A4D-BA40-8D98-42833E957C7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D87CC-A60D-9F42-9F65-03521B2E10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78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9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6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6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9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0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11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3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4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45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12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0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62E44-D90E-4FB5-A34B-605A890F923B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1998-DF63-450E-A186-E51D7671D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51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72614" y="284208"/>
            <a:ext cx="8238279" cy="81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89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新型コロナウイルス感染症の感染拡大防止に向けた</a:t>
            </a:r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2489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共同研究、検査体制の充実に係る連携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343848" y="1575289"/>
            <a:ext cx="4134203" cy="21718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400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+mn-ea"/>
              </a:rPr>
              <a:t>　　　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928517" y="1616418"/>
            <a:ext cx="3971643" cy="217181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1201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ja-JP" altLang="en-US" sz="1287" dirty="0">
                <a:solidFill>
                  <a:schemeClr val="bg1"/>
                </a:solidFill>
                <a:latin typeface="+mn-ea"/>
              </a:rPr>
              <a:t>　</a:t>
            </a:r>
            <a:endParaRPr lang="en-US" altLang="ja-JP" sz="1287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858821" y="4409540"/>
            <a:ext cx="3887419" cy="21718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189" b="1" dirty="0">
              <a:solidFill>
                <a:schemeClr val="bg1"/>
              </a:solidFill>
              <a:latin typeface="+mn-ea"/>
            </a:endParaRPr>
          </a:p>
          <a:p>
            <a:endParaRPr lang="en-US" altLang="ja-JP" sz="120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1201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ja-JP" altLang="en-US" sz="1287" dirty="0">
                <a:solidFill>
                  <a:schemeClr val="bg1"/>
                </a:solidFill>
                <a:latin typeface="+mn-ea"/>
              </a:rPr>
              <a:t>　</a:t>
            </a:r>
            <a:endParaRPr lang="en-US" altLang="ja-JP" sz="1287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3587771" y="2867182"/>
            <a:ext cx="2273259" cy="18611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検査体制強化と疫学研究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3509233" y="1749936"/>
            <a:ext cx="2430335" cy="87460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906800" y="4675093"/>
            <a:ext cx="1635199" cy="54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38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行政検査結果等</a:t>
            </a:r>
            <a:endParaRPr lang="en-US" altLang="ja-JP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95318" y="2297417"/>
            <a:ext cx="1902084" cy="87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検査系の構築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検査機器の貸与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検査・疫学研究結果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5989007" y="3031267"/>
            <a:ext cx="2455745" cy="54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38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検査・疫学研究結果</a:t>
            </a:r>
            <a:endParaRPr lang="en-US" altLang="ja-JP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85983" y="1926647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+mn-ea"/>
              </a:rPr>
              <a:t>抗体価測定系の開発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治療法の開発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308276" y="5279905"/>
            <a:ext cx="2988507" cy="485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新型コロナウイルス検査センター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3308276" y="5898229"/>
            <a:ext cx="2988507" cy="485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地域の拠点医療機関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231921" y="4187285"/>
            <a:ext cx="1373953" cy="5127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大阪府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1692396" y="1327874"/>
            <a:ext cx="1519881" cy="5127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京都大学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162344" y="1325806"/>
            <a:ext cx="1745088" cy="5127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大阪市立大学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162344" y="2175655"/>
            <a:ext cx="2199336" cy="485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</a:rPr>
              <a:t>大学院医学研究科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88511" y="2182043"/>
            <a:ext cx="1584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err="1">
                <a:solidFill>
                  <a:schemeClr val="tx1"/>
                </a:solidFill>
                <a:latin typeface="+mn-ea"/>
              </a:rPr>
              <a:t>iPS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細胞研究所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88510" y="2775065"/>
            <a:ext cx="1584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医学部附属病院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40814" y="354996"/>
            <a:ext cx="9401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0595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6E2062240587B4FAC4E685A977CAFE9" ma:contentTypeVersion="4" ma:contentTypeDescription="新しいドキュメントを作成します。" ma:contentTypeScope="" ma:versionID="1993bae6afd874344efc90f41c598997">
  <xsd:schema xmlns:xsd="http://www.w3.org/2001/XMLSchema" xmlns:xs="http://www.w3.org/2001/XMLSchema" xmlns:p="http://schemas.microsoft.com/office/2006/metadata/properties" xmlns:ns3="3678171e-86b5-43bd-be76-692d664a0883" targetNamespace="http://schemas.microsoft.com/office/2006/metadata/properties" ma:root="true" ma:fieldsID="b4abc306ee6f6f029b27553a8558fe56" ns3:_="">
    <xsd:import namespace="3678171e-86b5-43bd-be76-692d664a08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78171e-86b5-43bd-be76-692d664a08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959E1-B279-4783-8A1E-24EB4908D7AA}">
  <ds:schemaRefs>
    <ds:schemaRef ds:uri="http://schemas.microsoft.com/office/2006/metadata/properties"/>
    <ds:schemaRef ds:uri="3678171e-86b5-43bd-be76-692d664a088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0C3155-6F70-45FE-8B1B-02CC062A03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C7AE8A-C635-49C3-9014-A4CC502FAF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78171e-86b5-43bd-be76-692d664a0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3283</TotalTime>
  <Words>91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Yuriko</dc:creator>
  <cp:lastModifiedBy>小田　真澄</cp:lastModifiedBy>
  <cp:revision>95</cp:revision>
  <cp:lastPrinted>2020-05-07T08:17:23Z</cp:lastPrinted>
  <dcterms:created xsi:type="dcterms:W3CDTF">2020-04-27T05:04:37Z</dcterms:created>
  <dcterms:modified xsi:type="dcterms:W3CDTF">2020-06-11T08:49:45Z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0x01010046E2062240587B4FAC4E685A977CAFE9</vt:lpwstr>
  </property>
</Properties>
</file>