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69" r:id="rId13"/>
    <p:sldId id="270" r:id="rId14"/>
    <p:sldId id="271" r:id="rId15"/>
    <p:sldId id="259" r:id="rId16"/>
    <p:sldId id="274" r:id="rId17"/>
  </p:sldIdLst>
  <p:sldSz cx="12192000" cy="6858000"/>
  <p:notesSz cx="673893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B051C-6C81-4C5B-BDF7-8ED665A0AC1C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4" y="4751219"/>
            <a:ext cx="539115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0206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172" y="9377317"/>
            <a:ext cx="2920206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48C5-0443-413B-B0E3-2C19F4D36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81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E12A4-48B2-4C94-B82B-82A52610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B91590-B250-4911-8C3D-0313D2CA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E7506C-F6A4-4213-9725-6016B815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954A7C-7B65-463C-8B24-1DD62887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D47E88-9489-48CA-BDD9-B065440A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37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9D1A3-D350-402A-A604-C095C508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DBDD68-2F4F-4E6E-8AB8-C15F35A39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5CDCA1-409E-42E3-890A-B0C14E82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6ACBB2-6B8E-4792-B2AC-314C0696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566523-D874-48FC-A177-4E4547D2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38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4D69A1-8946-4BE5-94F0-7022E0889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5E4B93-DAE7-43F9-99FF-9836438DF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786B5C-CAB1-4D4E-ADC8-2542777A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55B4EC-1C98-471B-99B6-7C78BB5D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315D9F-FE8C-4D51-AE63-890D7BB5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43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A64B3-6112-44AF-B563-E1079F51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617E77-1403-4102-B114-E14FF1D9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65AE04-F51E-4621-813B-9766863D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871459-5EE0-41E2-9F70-6D4C8E36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8BC5AE-4846-4580-A170-F2CCF914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21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77747-6FFC-4E05-9A24-9BB7309E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0E9994-E44A-4708-B751-D59DBA3FE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88C3B0-0E2E-418B-BC91-F69A4633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BF4936-5A2C-409D-BF2F-9F5F5938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7302E-1765-4BF2-A7B9-5E6DE4FA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5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61265-5657-4F5E-829D-95B029FC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C15072-EE85-4C3D-BB7C-3773C9943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185393-0CDD-414E-8293-EAFA98F5B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E34B04-EB45-4B0F-A1B1-C6EA4A8A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412C25-217C-4EC4-96B7-062E2CBB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C029E5-BE86-4083-B634-B495C7D9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E83B8-A37C-41FA-BE78-A871493E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67069F-0A38-4642-AE9A-8BC03323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DF8F97-2742-4B57-975A-7127510F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81D21E-9BC2-4FA2-A0D6-C9BAF27F2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90755F-210B-43AB-B665-E4FCA7EAC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63F9D0-3407-4355-A043-B9D1C09E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644F87-000C-4AEB-897E-4E53C584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24220A-B0AC-4216-AF9A-52C89324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32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886BB-899E-4BB2-B4B4-0D45B4D9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4F0938-E02C-49A5-8D37-A9B8765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FEF1B01-F1FD-4270-997D-A2F6D399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48ED06-9B4E-441E-8F18-A300D8A6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88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C39091-97B0-48BB-BF02-3C512132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69875E-6720-430B-81CC-FCE5F734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05B70-0CB3-41ED-891A-AA01D186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28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26AEE-FC7B-4D98-B2CF-79123B41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63102-4D0D-46F5-9CD6-3A078BCD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C624D8-6D18-4269-89B4-E442C80A8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140E09-C4D1-48B3-874D-ACEA1E7E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97B034-E464-4E70-9EA5-99E9CC19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798BD2-1081-4F3C-9780-70BD43F1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30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09F5C-AB3E-44DE-8C47-BB39CE03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9CC75B-7BAF-4222-8ED1-D2D45E148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0D4DC1-5A1C-46BE-8D14-EAC381D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5CC050-0CEA-46C0-99A3-D93A09D6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1285A4-A204-48FB-AE62-B8F4F7A8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4957D8-3F6B-41ED-9D3E-40F06665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25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53C861-A62D-4DBC-9BFD-626F2870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FD725A-1A65-4235-9545-A63AA177E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33BC5-1E52-4AAD-A1AD-62D36B061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8A39-8DE2-4E61-9EF8-23DEC98491B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FD6DD7-DBB6-43F5-80CF-3CD102B0E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F5EC49-9B21-4F54-9A28-835066DBF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3501-256F-4140-BA32-828110196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4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A310388A-2090-4812-A92C-B6A7FCAC84C5}"/>
              </a:ext>
            </a:extLst>
          </p:cNvPr>
          <p:cNvSpPr>
            <a:spLocks noChangeAspect="1"/>
          </p:cNvSpPr>
          <p:nvPr/>
        </p:nvSpPr>
        <p:spPr>
          <a:xfrm>
            <a:off x="720000" y="360000"/>
            <a:ext cx="717453" cy="71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72539-1812-46C5-A464-92E14C0EC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16193"/>
          <a:stretch/>
        </p:blipFill>
        <p:spPr>
          <a:xfrm>
            <a:off x="1620000" y="1957353"/>
            <a:ext cx="2734888" cy="4540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1EC6F7-5836-4B1D-A120-19DE03FE49B2}"/>
              </a:ext>
            </a:extLst>
          </p:cNvPr>
          <p:cNvSpPr txBox="1">
            <a:spLocks noChangeAspect="1"/>
          </p:cNvSpPr>
          <p:nvPr/>
        </p:nvSpPr>
        <p:spPr>
          <a:xfrm>
            <a:off x="1620008" y="360002"/>
            <a:ext cx="983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大阪府行政オンラインシステムにアクセスする</a:t>
            </a:r>
            <a:endParaRPr lang="en-US" altLang="ja-JP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E2B0C17-4D65-445C-B4E5-3C5AC263B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3" b="4546"/>
          <a:stretch/>
        </p:blipFill>
        <p:spPr>
          <a:xfrm>
            <a:off x="5172000" y="1957352"/>
            <a:ext cx="6480000" cy="29747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6AE05-E886-48B0-93B6-C7B65A765D07}"/>
              </a:ext>
            </a:extLst>
          </p:cNvPr>
          <p:cNvSpPr txBox="1"/>
          <p:nvPr/>
        </p:nvSpPr>
        <p:spPr>
          <a:xfrm>
            <a:off x="1998190" y="6511025"/>
            <a:ext cx="1978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スマートフォン画面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D83159-74F5-4568-9F6B-C5FF7FF78D2E}"/>
              </a:ext>
            </a:extLst>
          </p:cNvPr>
          <p:cNvSpPr txBox="1"/>
          <p:nvPr/>
        </p:nvSpPr>
        <p:spPr>
          <a:xfrm>
            <a:off x="7737742" y="4947314"/>
            <a:ext cx="1348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パソコン画面</a:t>
            </a:r>
          </a:p>
        </p:txBody>
      </p:sp>
    </p:spTree>
    <p:extLst>
      <p:ext uri="{BB962C8B-B14F-4D97-AF65-F5344CB8AC3E}">
        <p14:creationId xmlns:p14="http://schemas.microsoft.com/office/powerpoint/2010/main" val="39066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D9B304-930E-4147-9061-784AF8E51F5F}"/>
              </a:ext>
            </a:extLst>
          </p:cNvPr>
          <p:cNvSpPr txBox="1"/>
          <p:nvPr/>
        </p:nvSpPr>
        <p:spPr>
          <a:xfrm>
            <a:off x="1620005" y="360003"/>
            <a:ext cx="1025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続けて支店名を入力し</a:t>
            </a:r>
            <a:r>
              <a:rPr lang="en-US" altLang="ja-JP" sz="2800" dirty="0"/>
              <a:t>[</a:t>
            </a:r>
            <a:r>
              <a:rPr lang="ja-JP" altLang="en-US" sz="2800" dirty="0"/>
              <a:t>絞込み</a:t>
            </a:r>
            <a:r>
              <a:rPr lang="en-US" altLang="ja-JP" sz="2800" dirty="0"/>
              <a:t>]</a:t>
            </a:r>
            <a:r>
              <a:rPr lang="ja-JP" altLang="en-US" sz="2800" dirty="0"/>
              <a:t>⇒選択肢から該当の支店名をクリックする</a:t>
            </a:r>
            <a:endParaRPr lang="en-US" altLang="ja-JP" sz="28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2B40B28-3FE0-4C2C-9BA9-2ED6911EF71F}"/>
              </a:ext>
            </a:extLst>
          </p:cNvPr>
          <p:cNvGrpSpPr/>
          <p:nvPr/>
        </p:nvGrpSpPr>
        <p:grpSpPr>
          <a:xfrm>
            <a:off x="720005" y="360002"/>
            <a:ext cx="724705" cy="716400"/>
            <a:chOff x="720000" y="360000"/>
            <a:chExt cx="724705" cy="71640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C5EA31FF-E49A-440D-A28E-27A3FD15627F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altLang="ja-JP" sz="1051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9448975-CE77-4010-B7C1-C30C65A10048}"/>
                </a:ext>
              </a:extLst>
            </p:cNvPr>
            <p:cNvSpPr txBox="1"/>
            <p:nvPr/>
          </p:nvSpPr>
          <p:spPr>
            <a:xfrm>
              <a:off x="728305" y="479352"/>
              <a:ext cx="71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10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D8F2F19-7F4B-461D-A8AF-EC3594043EF5}"/>
              </a:ext>
            </a:extLst>
          </p:cNvPr>
          <p:cNvGrpSpPr/>
          <p:nvPr/>
        </p:nvGrpSpPr>
        <p:grpSpPr>
          <a:xfrm>
            <a:off x="5173200" y="1958400"/>
            <a:ext cx="6480000" cy="2998442"/>
            <a:chOff x="5173200" y="1958400"/>
            <a:chExt cx="6480000" cy="2998442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E492E638-6EF8-4F38-9881-A86841FBA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804" b="3895"/>
            <a:stretch/>
          </p:blipFill>
          <p:spPr>
            <a:xfrm>
              <a:off x="5173200" y="1958400"/>
              <a:ext cx="6480000" cy="2998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D843D9D-CDEF-45E7-87F7-015050942735}"/>
                </a:ext>
              </a:extLst>
            </p:cNvPr>
            <p:cNvSpPr txBox="1"/>
            <p:nvPr/>
          </p:nvSpPr>
          <p:spPr>
            <a:xfrm>
              <a:off x="6795139" y="2145388"/>
              <a:ext cx="100832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700" dirty="0"/>
                <a:t>XXX</a:t>
              </a:r>
              <a:r>
                <a:rPr lang="ja-JP" altLang="en-US" sz="700" dirty="0"/>
                <a:t>銀行</a:t>
              </a:r>
              <a:r>
                <a:rPr lang="en-US" altLang="ja-JP" sz="700" dirty="0"/>
                <a:t>(7777)</a:t>
              </a:r>
              <a:endParaRPr lang="ja-JP" altLang="en-US" sz="7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43BC106-62C1-407E-8080-188C09F45C31}"/>
                </a:ext>
              </a:extLst>
            </p:cNvPr>
            <p:cNvSpPr txBox="1"/>
            <p:nvPr/>
          </p:nvSpPr>
          <p:spPr>
            <a:xfrm>
              <a:off x="6862766" y="2645424"/>
              <a:ext cx="262746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ja-JP" sz="400" dirty="0"/>
                <a:t>OO</a:t>
              </a:r>
              <a:endParaRPr lang="ja-JP" altLang="en-US" sz="4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C3FB696-0F7C-466C-A076-CE7916DD3755}"/>
                </a:ext>
              </a:extLst>
            </p:cNvPr>
            <p:cNvSpPr txBox="1"/>
            <p:nvPr/>
          </p:nvSpPr>
          <p:spPr>
            <a:xfrm>
              <a:off x="8008461" y="2912711"/>
              <a:ext cx="68642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ja-JP" sz="400" dirty="0"/>
                <a:t>OO</a:t>
              </a:r>
              <a:r>
                <a:rPr lang="ja-JP" altLang="en-US" sz="400" dirty="0"/>
                <a:t>支店</a:t>
              </a:r>
              <a:r>
                <a:rPr lang="en-US" altLang="ja-JP" sz="400" dirty="0"/>
                <a:t>(999)</a:t>
              </a:r>
              <a:endParaRPr lang="ja-JP" altLang="en-US" sz="400" dirty="0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5C814EC4-C242-497B-93CD-80BCFA9DB742}"/>
                </a:ext>
              </a:extLst>
            </p:cNvPr>
            <p:cNvSpPr/>
            <p:nvPr/>
          </p:nvSpPr>
          <p:spPr>
            <a:xfrm>
              <a:off x="6807839" y="2533094"/>
              <a:ext cx="780288" cy="29146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EB47F156-CB7B-4DCF-BE30-C472CFCCEDF7}"/>
                </a:ext>
              </a:extLst>
            </p:cNvPr>
            <p:cNvSpPr/>
            <p:nvPr/>
          </p:nvSpPr>
          <p:spPr>
            <a:xfrm>
              <a:off x="7961529" y="2859311"/>
              <a:ext cx="780288" cy="29146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D0D4EC8A-F784-44EE-B765-E9A02EAC2B96}"/>
                </a:ext>
              </a:extLst>
            </p:cNvPr>
            <p:cNvSpPr/>
            <p:nvPr/>
          </p:nvSpPr>
          <p:spPr>
            <a:xfrm>
              <a:off x="8041415" y="2533094"/>
              <a:ext cx="397044" cy="29146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3F33AA4-647E-4623-B0C7-63C6985F6321}"/>
              </a:ext>
            </a:extLst>
          </p:cNvPr>
          <p:cNvGrpSpPr/>
          <p:nvPr/>
        </p:nvGrpSpPr>
        <p:grpSpPr>
          <a:xfrm>
            <a:off x="1620000" y="1958400"/>
            <a:ext cx="2706054" cy="4539600"/>
            <a:chOff x="1620000" y="1958400"/>
            <a:chExt cx="2706054" cy="453960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6303AC1-AB0D-4557-8837-97A28A860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9" b="15720"/>
            <a:stretch/>
          </p:blipFill>
          <p:spPr>
            <a:xfrm>
              <a:off x="1620000" y="1958400"/>
              <a:ext cx="2706054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E2CD684-DE37-4FF7-BFE7-E022260A7ABD}"/>
                </a:ext>
              </a:extLst>
            </p:cNvPr>
            <p:cNvSpPr txBox="1"/>
            <p:nvPr/>
          </p:nvSpPr>
          <p:spPr>
            <a:xfrm>
              <a:off x="1846674" y="2094556"/>
              <a:ext cx="132038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900" dirty="0"/>
                <a:t>XXX</a:t>
              </a:r>
              <a:r>
                <a:rPr lang="ja-JP" altLang="en-US" sz="900" dirty="0"/>
                <a:t>銀行</a:t>
              </a:r>
              <a:r>
                <a:rPr lang="en-US" altLang="ja-JP" sz="900" dirty="0"/>
                <a:t>(7777)</a:t>
              </a:r>
              <a:endParaRPr lang="ja-JP" altLang="en-US" sz="9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8029BD8-A5CB-48E4-80F0-898CFF336CA3}"/>
                </a:ext>
              </a:extLst>
            </p:cNvPr>
            <p:cNvSpPr txBox="1"/>
            <p:nvPr/>
          </p:nvSpPr>
          <p:spPr>
            <a:xfrm>
              <a:off x="1956710" y="3112860"/>
              <a:ext cx="33150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ja-JP" sz="600" dirty="0"/>
                <a:t>OO</a:t>
              </a:r>
              <a:endParaRPr lang="ja-JP" altLang="en-US" sz="6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B96162F-E8B0-42A4-B02F-DEEE83A57778}"/>
                </a:ext>
              </a:extLst>
            </p:cNvPr>
            <p:cNvSpPr txBox="1"/>
            <p:nvPr/>
          </p:nvSpPr>
          <p:spPr>
            <a:xfrm>
              <a:off x="2601236" y="3771216"/>
              <a:ext cx="87538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ja-JP" sz="800" dirty="0"/>
                <a:t>OO</a:t>
              </a:r>
              <a:r>
                <a:rPr lang="ja-JP" altLang="en-US" sz="800" dirty="0"/>
                <a:t>支店</a:t>
              </a:r>
              <a:r>
                <a:rPr lang="en-US" altLang="ja-JP" sz="800" dirty="0"/>
                <a:t>(999)</a:t>
              </a:r>
              <a:endParaRPr lang="ja-JP" altLang="en-US" sz="800" dirty="0"/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DCA794F5-D0D5-438C-8DBF-A9F3A1CC650C}"/>
                </a:ext>
              </a:extLst>
            </p:cNvPr>
            <p:cNvSpPr/>
            <p:nvPr/>
          </p:nvSpPr>
          <p:spPr>
            <a:xfrm>
              <a:off x="1898069" y="2976960"/>
              <a:ext cx="780288" cy="41394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EA1DEC27-F1B4-41DE-ACDC-262AA2656DC7}"/>
                </a:ext>
              </a:extLst>
            </p:cNvPr>
            <p:cNvSpPr/>
            <p:nvPr/>
          </p:nvSpPr>
          <p:spPr>
            <a:xfrm>
              <a:off x="2628833" y="3651243"/>
              <a:ext cx="820192" cy="45538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15A82DAC-2884-4306-83F5-66D87A07C845}"/>
                </a:ext>
              </a:extLst>
            </p:cNvPr>
            <p:cNvSpPr/>
            <p:nvPr/>
          </p:nvSpPr>
          <p:spPr>
            <a:xfrm>
              <a:off x="3348037" y="2976960"/>
              <a:ext cx="651137" cy="41394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91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6C639B-3D17-4868-BD70-E5B8A7EDF928}"/>
              </a:ext>
            </a:extLst>
          </p:cNvPr>
          <p:cNvSpPr txBox="1"/>
          <p:nvPr/>
        </p:nvSpPr>
        <p:spPr>
          <a:xfrm>
            <a:off x="1620005" y="360003"/>
            <a:ext cx="1025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続けて預金の種類、口座番号および口座の名義</a:t>
            </a:r>
            <a:r>
              <a:rPr lang="en-US" altLang="ja-JP" sz="2800" dirty="0"/>
              <a:t>(</a:t>
            </a:r>
            <a:r>
              <a:rPr lang="ja-JP" altLang="en-US" sz="2800" dirty="0"/>
              <a:t>カタカナ</a:t>
            </a:r>
            <a:r>
              <a:rPr lang="en-US" altLang="ja-JP" sz="2800" dirty="0"/>
              <a:t>)</a:t>
            </a:r>
            <a:r>
              <a:rPr lang="ja-JP" altLang="en-US" sz="2800" dirty="0"/>
              <a:t>を入力してください</a:t>
            </a:r>
            <a:endParaRPr lang="en-US" altLang="ja-JP" sz="28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29139C5-9167-4391-8854-B38F774A2095}"/>
              </a:ext>
            </a:extLst>
          </p:cNvPr>
          <p:cNvGrpSpPr/>
          <p:nvPr/>
        </p:nvGrpSpPr>
        <p:grpSpPr>
          <a:xfrm>
            <a:off x="720005" y="360002"/>
            <a:ext cx="724705" cy="716400"/>
            <a:chOff x="720000" y="360000"/>
            <a:chExt cx="724705" cy="71640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4A19BFDC-709E-4483-A629-4D23527733C8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F94F1E0-6E35-4413-8BE0-740141213C5B}"/>
                </a:ext>
              </a:extLst>
            </p:cNvPr>
            <p:cNvSpPr txBox="1"/>
            <p:nvPr/>
          </p:nvSpPr>
          <p:spPr>
            <a:xfrm>
              <a:off x="728305" y="479352"/>
              <a:ext cx="71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11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D94BF06-1472-4A2B-8847-8A49A06DB6CE}"/>
              </a:ext>
            </a:extLst>
          </p:cNvPr>
          <p:cNvGrpSpPr/>
          <p:nvPr/>
        </p:nvGrpSpPr>
        <p:grpSpPr>
          <a:xfrm>
            <a:off x="5173200" y="1958400"/>
            <a:ext cx="6480000" cy="2998442"/>
            <a:chOff x="5173200" y="1958400"/>
            <a:chExt cx="6480000" cy="299844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FF957F5-0C81-48B2-BB0C-7E0B2E598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804" b="3895"/>
            <a:stretch/>
          </p:blipFill>
          <p:spPr>
            <a:xfrm>
              <a:off x="5173200" y="1958400"/>
              <a:ext cx="6480000" cy="2998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E1AFD458-7B93-4FD3-885C-C59782B81E8C}"/>
                </a:ext>
              </a:extLst>
            </p:cNvPr>
            <p:cNvSpPr/>
            <p:nvPr/>
          </p:nvSpPr>
          <p:spPr>
            <a:xfrm>
              <a:off x="6482604" y="2312492"/>
              <a:ext cx="841896" cy="65752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1F77595C-7886-40D9-A880-93283E7F8B1B}"/>
                </a:ext>
              </a:extLst>
            </p:cNvPr>
            <p:cNvSpPr/>
            <p:nvPr/>
          </p:nvSpPr>
          <p:spPr>
            <a:xfrm>
              <a:off x="6482604" y="3035123"/>
              <a:ext cx="2114436" cy="65752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9D74A86C-8DE8-4B69-B0A6-EE12F37FA71E}"/>
                </a:ext>
              </a:extLst>
            </p:cNvPr>
            <p:cNvSpPr/>
            <p:nvPr/>
          </p:nvSpPr>
          <p:spPr>
            <a:xfrm>
              <a:off x="6482604" y="3766644"/>
              <a:ext cx="1687716" cy="65752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24EEA66-6F4E-477C-B8E3-BC3B9FD528E6}"/>
              </a:ext>
            </a:extLst>
          </p:cNvPr>
          <p:cNvGrpSpPr/>
          <p:nvPr/>
        </p:nvGrpSpPr>
        <p:grpSpPr>
          <a:xfrm>
            <a:off x="1620000" y="1958400"/>
            <a:ext cx="2419292" cy="4539600"/>
            <a:chOff x="1620000" y="1958400"/>
            <a:chExt cx="2419292" cy="453960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F83F840-2B4A-4168-8853-850E3CE30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8" b="6249"/>
            <a:stretch/>
          </p:blipFill>
          <p:spPr>
            <a:xfrm>
              <a:off x="1620000" y="1958400"/>
              <a:ext cx="2419292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3FF9EB7-E19B-4F36-B793-F05FB3F8BE7F}"/>
                </a:ext>
              </a:extLst>
            </p:cNvPr>
            <p:cNvSpPr/>
            <p:nvPr/>
          </p:nvSpPr>
          <p:spPr>
            <a:xfrm>
              <a:off x="1696091" y="2815701"/>
              <a:ext cx="923283" cy="73638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73055D47-D264-4025-A33D-B9BC997A3096}"/>
                </a:ext>
              </a:extLst>
            </p:cNvPr>
            <p:cNvSpPr/>
            <p:nvPr/>
          </p:nvSpPr>
          <p:spPr>
            <a:xfrm>
              <a:off x="1696091" y="4551849"/>
              <a:ext cx="2114436" cy="47319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66049AEE-2779-42B5-8CD8-D722D5D22EDC}"/>
                </a:ext>
              </a:extLst>
            </p:cNvPr>
            <p:cNvSpPr/>
            <p:nvPr/>
          </p:nvSpPr>
          <p:spPr>
            <a:xfrm>
              <a:off x="1696091" y="5936931"/>
              <a:ext cx="1687716" cy="47319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778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12BC4BC-DEFB-4303-B4C8-695BD6EA524F}"/>
              </a:ext>
            </a:extLst>
          </p:cNvPr>
          <p:cNvGrpSpPr/>
          <p:nvPr/>
        </p:nvGrpSpPr>
        <p:grpSpPr>
          <a:xfrm>
            <a:off x="1620000" y="1958400"/>
            <a:ext cx="2414010" cy="4539600"/>
            <a:chOff x="1620000" y="1958400"/>
            <a:chExt cx="2414010" cy="453960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5B97D309-FF5E-4E6A-A9EF-6D2D3A6C2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8" b="6060"/>
            <a:stretch/>
          </p:blipFill>
          <p:spPr>
            <a:xfrm>
              <a:off x="1620000" y="1958400"/>
              <a:ext cx="2414010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F4FF1515-47F0-485D-B41D-CACD868C3E4D}"/>
                </a:ext>
              </a:extLst>
            </p:cNvPr>
            <p:cNvSpPr/>
            <p:nvPr/>
          </p:nvSpPr>
          <p:spPr>
            <a:xfrm>
              <a:off x="1694591" y="3962482"/>
              <a:ext cx="962884" cy="53143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AEE853-ED53-427D-8786-40111A52D78E}"/>
              </a:ext>
            </a:extLst>
          </p:cNvPr>
          <p:cNvSpPr txBox="1"/>
          <p:nvPr/>
        </p:nvSpPr>
        <p:spPr>
          <a:xfrm>
            <a:off x="1620005" y="360007"/>
            <a:ext cx="10464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氏名</a:t>
            </a:r>
            <a:r>
              <a:rPr lang="en-US" altLang="ja-JP" sz="2000" dirty="0"/>
              <a:t>(</a:t>
            </a:r>
            <a:r>
              <a:rPr lang="ja-JP" altLang="en-US" sz="2000" dirty="0"/>
              <a:t>商号</a:t>
            </a:r>
            <a:r>
              <a:rPr lang="en-US" altLang="ja-JP" sz="2000" dirty="0"/>
              <a:t>)</a:t>
            </a:r>
            <a:r>
              <a:rPr lang="ja-JP" altLang="en-US" sz="2000" dirty="0"/>
              <a:t>に変更がある場合のみ</a:t>
            </a:r>
            <a:r>
              <a:rPr lang="en-US" altLang="ja-JP" sz="2000" dirty="0"/>
              <a:t>】</a:t>
            </a:r>
          </a:p>
          <a:p>
            <a:r>
              <a:rPr lang="ja-JP" altLang="en-US" sz="2800" dirty="0"/>
              <a:t>氏名</a:t>
            </a:r>
            <a:r>
              <a:rPr lang="en-US" altLang="ja-JP" sz="2800" dirty="0"/>
              <a:t>(</a:t>
            </a:r>
            <a:r>
              <a:rPr lang="ja-JP" altLang="en-US" sz="2800" dirty="0"/>
              <a:t>商号</a:t>
            </a:r>
            <a:r>
              <a:rPr lang="en-US" altLang="ja-JP" sz="2800" dirty="0"/>
              <a:t>)</a:t>
            </a:r>
            <a:r>
              <a:rPr lang="ja-JP" altLang="en-US" sz="2800" dirty="0"/>
              <a:t>変更がある場合は、</a:t>
            </a:r>
            <a:r>
              <a:rPr lang="en-US" altLang="ja-JP" sz="2800" dirty="0"/>
              <a:t>[</a:t>
            </a:r>
            <a:r>
              <a:rPr lang="ja-JP" altLang="en-US" sz="2800" dirty="0"/>
              <a:t>変更あり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をクリックする</a:t>
            </a:r>
            <a:endParaRPr lang="en-US" altLang="ja-JP" sz="280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48A4FF8-F33F-4F8D-A668-E675CAA8FCDA}"/>
              </a:ext>
            </a:extLst>
          </p:cNvPr>
          <p:cNvGrpSpPr/>
          <p:nvPr/>
        </p:nvGrpSpPr>
        <p:grpSpPr>
          <a:xfrm>
            <a:off x="716400" y="360003"/>
            <a:ext cx="720000" cy="716401"/>
            <a:chOff x="716400" y="360000"/>
            <a:chExt cx="720000" cy="716400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79E7CE4C-8BF9-4EAE-B9B4-A3BEC869F795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altLang="ja-JP" sz="1051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A06F71-5B6F-401E-BDD0-E889DEEFCDC0}"/>
                </a:ext>
              </a:extLst>
            </p:cNvPr>
            <p:cNvSpPr txBox="1"/>
            <p:nvPr/>
          </p:nvSpPr>
          <p:spPr>
            <a:xfrm>
              <a:off x="716400" y="491330"/>
              <a:ext cx="7200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12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93822E4-65A6-4E1F-8F6D-69C20D6B5612}"/>
              </a:ext>
            </a:extLst>
          </p:cNvPr>
          <p:cNvGrpSpPr/>
          <p:nvPr/>
        </p:nvGrpSpPr>
        <p:grpSpPr>
          <a:xfrm>
            <a:off x="5173200" y="1958400"/>
            <a:ext cx="6480000" cy="2998442"/>
            <a:chOff x="5173200" y="1958400"/>
            <a:chExt cx="6480000" cy="2998442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FBAC587-6EC0-4985-807E-C5116D29E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804" b="3895"/>
            <a:stretch/>
          </p:blipFill>
          <p:spPr>
            <a:xfrm>
              <a:off x="5173200" y="1958400"/>
              <a:ext cx="6480000" cy="2998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209C3680-1DE3-4F4E-A81B-E99716DF41A1}"/>
                </a:ext>
              </a:extLst>
            </p:cNvPr>
            <p:cNvSpPr/>
            <p:nvPr/>
          </p:nvSpPr>
          <p:spPr>
            <a:xfrm>
              <a:off x="6558805" y="2745495"/>
              <a:ext cx="586547" cy="31414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64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9B5905C-3FD0-4609-8709-E0DA15638F7C}"/>
              </a:ext>
            </a:extLst>
          </p:cNvPr>
          <p:cNvGrpSpPr/>
          <p:nvPr/>
        </p:nvGrpSpPr>
        <p:grpSpPr>
          <a:xfrm>
            <a:off x="1620000" y="1958400"/>
            <a:ext cx="2416648" cy="4539600"/>
            <a:chOff x="1620000" y="1958400"/>
            <a:chExt cx="2416648" cy="453960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4B99B829-5D05-4AFD-A0B6-267EA5CB7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3" b="6250"/>
            <a:stretch/>
          </p:blipFill>
          <p:spPr>
            <a:xfrm>
              <a:off x="1620000" y="1958400"/>
              <a:ext cx="2416648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AD9A759-CDB8-4376-96E4-46BA85F6CF8B}"/>
                </a:ext>
              </a:extLst>
            </p:cNvPr>
            <p:cNvSpPr/>
            <p:nvPr/>
          </p:nvSpPr>
          <p:spPr>
            <a:xfrm>
              <a:off x="1676279" y="4341985"/>
              <a:ext cx="1699967" cy="38642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4D369E-B0E0-46A1-A9FE-E4CD5AB266B8}"/>
              </a:ext>
            </a:extLst>
          </p:cNvPr>
          <p:cNvSpPr txBox="1"/>
          <p:nvPr/>
        </p:nvSpPr>
        <p:spPr>
          <a:xfrm>
            <a:off x="1620007" y="342004"/>
            <a:ext cx="1032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氏名</a:t>
            </a:r>
            <a:r>
              <a:rPr lang="en-US" altLang="ja-JP" sz="2000" dirty="0"/>
              <a:t>(</a:t>
            </a:r>
            <a:r>
              <a:rPr lang="ja-JP" altLang="en-US" sz="2000" dirty="0"/>
              <a:t>商号</a:t>
            </a:r>
            <a:r>
              <a:rPr lang="en-US" altLang="ja-JP" sz="2000" dirty="0"/>
              <a:t>)</a:t>
            </a:r>
            <a:r>
              <a:rPr lang="ja-JP" altLang="en-US" sz="2000" dirty="0"/>
              <a:t>に変更がある場合のみ</a:t>
            </a:r>
            <a:r>
              <a:rPr lang="en-US" altLang="ja-JP" sz="2000" dirty="0"/>
              <a:t>】</a:t>
            </a:r>
          </a:p>
          <a:p>
            <a:r>
              <a:rPr lang="en-US" altLang="ja-JP" sz="2800" dirty="0"/>
              <a:t>[</a:t>
            </a:r>
            <a:r>
              <a:rPr lang="ja-JP" altLang="en-US" sz="2800" dirty="0"/>
              <a:t>アップロードするファイルを選択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をクリックし、画像を選択する　</a:t>
            </a:r>
            <a:r>
              <a:rPr lang="en-US" altLang="ja-JP" sz="2000" dirty="0"/>
              <a:t>(</a:t>
            </a:r>
            <a:r>
              <a:rPr lang="ja-JP" altLang="en-US" sz="2000" dirty="0"/>
              <a:t>注</a:t>
            </a:r>
            <a:r>
              <a:rPr lang="en-US" altLang="ja-JP" sz="2000" dirty="0"/>
              <a:t>)</a:t>
            </a:r>
            <a:r>
              <a:rPr lang="ja-JP" altLang="en-US" sz="2000" dirty="0"/>
              <a:t>氏名</a:t>
            </a:r>
            <a:r>
              <a:rPr lang="en-US" altLang="ja-JP" sz="2000" dirty="0"/>
              <a:t>(</a:t>
            </a:r>
            <a:r>
              <a:rPr lang="ja-JP" altLang="en-US" sz="2000" dirty="0"/>
              <a:t>商号</a:t>
            </a:r>
            <a:r>
              <a:rPr lang="en-US" altLang="ja-JP" sz="2000" dirty="0"/>
              <a:t>)</a:t>
            </a:r>
            <a:r>
              <a:rPr lang="ja-JP" altLang="en-US" sz="2000" dirty="0"/>
              <a:t>変更がある場合は、</a:t>
            </a:r>
            <a:r>
              <a:rPr lang="ja-JP" altLang="en-US" sz="2000" u="sng" dirty="0"/>
              <a:t>その変更の</a:t>
            </a:r>
            <a:r>
              <a:rPr lang="ja-JP" altLang="en-US" sz="2000" b="1" u="sng" dirty="0"/>
              <a:t>前後のつながり</a:t>
            </a:r>
            <a:r>
              <a:rPr lang="ja-JP" altLang="en-US" sz="2000" u="sng" dirty="0"/>
              <a:t>を確認できる公的書類</a:t>
            </a:r>
            <a:r>
              <a:rPr lang="ja-JP" altLang="en-US" sz="2000" dirty="0"/>
              <a:t>を添付してください</a:t>
            </a:r>
            <a:endParaRPr lang="en-US" altLang="ja-JP" sz="200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4CFB97C-C04A-47BC-B0ED-63C4993DB47A}"/>
              </a:ext>
            </a:extLst>
          </p:cNvPr>
          <p:cNvGrpSpPr/>
          <p:nvPr/>
        </p:nvGrpSpPr>
        <p:grpSpPr>
          <a:xfrm>
            <a:off x="716400" y="360005"/>
            <a:ext cx="720000" cy="716401"/>
            <a:chOff x="716400" y="360000"/>
            <a:chExt cx="720000" cy="716400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B2DE2DB4-DF40-46C3-889C-8318827D0B31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altLang="ja-JP" sz="1051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DE6A2CC-4C63-4C23-A50F-8475913C5E18}"/>
                </a:ext>
              </a:extLst>
            </p:cNvPr>
            <p:cNvSpPr txBox="1"/>
            <p:nvPr/>
          </p:nvSpPr>
          <p:spPr>
            <a:xfrm>
              <a:off x="716400" y="476830"/>
              <a:ext cx="7200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13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5ACE16-BDF4-463D-B937-B487655E33B9}"/>
              </a:ext>
            </a:extLst>
          </p:cNvPr>
          <p:cNvGrpSpPr/>
          <p:nvPr/>
        </p:nvGrpSpPr>
        <p:grpSpPr>
          <a:xfrm>
            <a:off x="5173200" y="1958400"/>
            <a:ext cx="6480000" cy="2998442"/>
            <a:chOff x="5173200" y="1958400"/>
            <a:chExt cx="6480000" cy="299844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3A7D9CC-333E-48F3-A55B-0800C290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804" b="3895"/>
            <a:stretch/>
          </p:blipFill>
          <p:spPr>
            <a:xfrm>
              <a:off x="5173200" y="1958400"/>
              <a:ext cx="6480000" cy="2998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88590275-C34A-4EB4-ACDC-F1714000AB48}"/>
                </a:ext>
              </a:extLst>
            </p:cNvPr>
            <p:cNvSpPr/>
            <p:nvPr/>
          </p:nvSpPr>
          <p:spPr>
            <a:xfrm>
              <a:off x="6531625" y="3798181"/>
              <a:ext cx="1028700" cy="32710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04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28F508-AEE4-4CA1-8833-D39E47174098}"/>
              </a:ext>
            </a:extLst>
          </p:cNvPr>
          <p:cNvSpPr txBox="1"/>
          <p:nvPr/>
        </p:nvSpPr>
        <p:spPr>
          <a:xfrm>
            <a:off x="1620000" y="360000"/>
            <a:ext cx="898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申請内容に誤りがないかを確認する</a:t>
            </a:r>
            <a:endParaRPr lang="en-US" altLang="ja-JP" sz="2800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C649BD7-129A-443E-B131-CB1481BA6FE8}"/>
              </a:ext>
            </a:extLst>
          </p:cNvPr>
          <p:cNvGrpSpPr/>
          <p:nvPr/>
        </p:nvGrpSpPr>
        <p:grpSpPr>
          <a:xfrm>
            <a:off x="716400" y="360005"/>
            <a:ext cx="720000" cy="716401"/>
            <a:chOff x="716400" y="360000"/>
            <a:chExt cx="720000" cy="716400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2506C741-3F7A-4B08-8722-21A6154EA43A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altLang="ja-JP" sz="1051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47D36F0-B461-4129-9EC5-FC904FE7D531}"/>
                </a:ext>
              </a:extLst>
            </p:cNvPr>
            <p:cNvSpPr txBox="1"/>
            <p:nvPr/>
          </p:nvSpPr>
          <p:spPr>
            <a:xfrm>
              <a:off x="716400" y="476830"/>
              <a:ext cx="7200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14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F839BEB-0013-4DD5-8777-B8BFCACCD542}"/>
              </a:ext>
            </a:extLst>
          </p:cNvPr>
          <p:cNvGrpSpPr/>
          <p:nvPr/>
        </p:nvGrpSpPr>
        <p:grpSpPr>
          <a:xfrm>
            <a:off x="1620000" y="1958400"/>
            <a:ext cx="2723193" cy="4539600"/>
            <a:chOff x="1620000" y="1958400"/>
            <a:chExt cx="2723193" cy="453960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7ED0178-924D-41AA-B841-4EFC91FF2B68}"/>
                </a:ext>
              </a:extLst>
            </p:cNvPr>
            <p:cNvGrpSpPr/>
            <p:nvPr/>
          </p:nvGrpSpPr>
          <p:grpSpPr>
            <a:xfrm>
              <a:off x="1620000" y="1958400"/>
              <a:ext cx="2723193" cy="4539600"/>
              <a:chOff x="1620000" y="1958400"/>
              <a:chExt cx="2723193" cy="4539600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B0E5A779-78A6-4130-A470-DC39CA5F99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98" b="15908"/>
              <a:stretch/>
            </p:blipFill>
            <p:spPr>
              <a:xfrm>
                <a:off x="1620000" y="1958400"/>
                <a:ext cx="2723193" cy="4539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A92C4E9-322F-4B4A-A05E-572050E43C84}"/>
                  </a:ext>
                </a:extLst>
              </p:cNvPr>
              <p:cNvSpPr/>
              <p:nvPr/>
            </p:nvSpPr>
            <p:spPr>
              <a:xfrm>
                <a:off x="1677154" y="4228200"/>
                <a:ext cx="985537" cy="2665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900" dirty="0">
                    <a:solidFill>
                      <a:schemeClr val="tx1"/>
                    </a:solidFill>
                  </a:rPr>
                  <a:t>XXX0XXXXX</a:t>
                </a:r>
                <a:endParaRPr lang="ja-JP" alt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A000D35-B368-4515-A55E-A50E209C29D0}"/>
                </a:ext>
              </a:extLst>
            </p:cNvPr>
            <p:cNvSpPr txBox="1"/>
            <p:nvPr/>
          </p:nvSpPr>
          <p:spPr>
            <a:xfrm>
              <a:off x="1833645" y="3421277"/>
              <a:ext cx="249430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r>
                <a:rPr kumimoji="1" lang="en-US" altLang="ja-JP" sz="900" dirty="0"/>
                <a:t>【</a:t>
              </a:r>
              <a:r>
                <a:rPr kumimoji="1" lang="ja-JP" altLang="en-US" sz="900" dirty="0"/>
                <a:t>還付請求書兼口座振替申出書をお持ちの方へ</a:t>
              </a:r>
              <a:r>
                <a:rPr kumimoji="1" lang="en-US" altLang="ja-JP" sz="900" dirty="0"/>
                <a:t>】</a:t>
              </a:r>
              <a:r>
                <a:rPr kumimoji="1" lang="ja-JP" altLang="en-US" sz="900" dirty="0"/>
                <a:t>（自動車税）還付金の口座振替申出書提出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4E00D42-FDAD-4BCC-8266-11B8C73E8E19}"/>
              </a:ext>
            </a:extLst>
          </p:cNvPr>
          <p:cNvGrpSpPr/>
          <p:nvPr/>
        </p:nvGrpSpPr>
        <p:grpSpPr>
          <a:xfrm>
            <a:off x="5173200" y="1958400"/>
            <a:ext cx="6480000" cy="2988954"/>
            <a:chOff x="5173200" y="1958400"/>
            <a:chExt cx="6480000" cy="298895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403ACD1-7205-4018-BFFB-00DC38D8F7B2}"/>
                </a:ext>
              </a:extLst>
            </p:cNvPr>
            <p:cNvGrpSpPr/>
            <p:nvPr/>
          </p:nvGrpSpPr>
          <p:grpSpPr>
            <a:xfrm>
              <a:off x="5173200" y="1958400"/>
              <a:ext cx="6480000" cy="2988954"/>
              <a:chOff x="5173200" y="1958400"/>
              <a:chExt cx="6480000" cy="2988954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CA4CEAA3-D00E-432F-A4D0-9C4EE931C2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3934" b="4025"/>
              <a:stretch/>
            </p:blipFill>
            <p:spPr>
              <a:xfrm>
                <a:off x="5173200" y="1958400"/>
                <a:ext cx="6480000" cy="2988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5A79F86E-DCF0-44E1-A4D7-49C6150D12A4}"/>
                  </a:ext>
                </a:extLst>
              </p:cNvPr>
              <p:cNvSpPr/>
              <p:nvPr/>
            </p:nvSpPr>
            <p:spPr>
              <a:xfrm>
                <a:off x="6482518" y="3668608"/>
                <a:ext cx="696952" cy="100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500" dirty="0">
                    <a:solidFill>
                      <a:schemeClr val="tx1"/>
                    </a:solidFill>
                  </a:rPr>
                  <a:t>XXX0XXXXX</a:t>
                </a:r>
                <a:endParaRPr lang="ja-JP" alt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3D9B664-7872-4143-A2B3-CDBD52618EC3}"/>
                </a:ext>
              </a:extLst>
            </p:cNvPr>
            <p:cNvSpPr txBox="1"/>
            <p:nvPr/>
          </p:nvSpPr>
          <p:spPr>
            <a:xfrm>
              <a:off x="6672346" y="3328944"/>
              <a:ext cx="3157454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600" dirty="0"/>
                <a:t>【</a:t>
              </a:r>
              <a:r>
                <a:rPr kumimoji="1" lang="ja-JP" altLang="en-US" sz="600" dirty="0"/>
                <a:t>還付請求書兼口座振替申出書をお持ちの方へ</a:t>
              </a:r>
              <a:r>
                <a:rPr kumimoji="1" lang="en-US" altLang="ja-JP" sz="600" dirty="0"/>
                <a:t>】</a:t>
              </a:r>
              <a:r>
                <a:rPr kumimoji="1" lang="ja-JP" altLang="en-US" sz="600" dirty="0"/>
                <a:t>（自動車税）還付金の口座振替申出書提出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21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41B4A6-36D9-4477-85B7-6FE6BBEAA3DB}"/>
              </a:ext>
            </a:extLst>
          </p:cNvPr>
          <p:cNvSpPr txBox="1"/>
          <p:nvPr/>
        </p:nvSpPr>
        <p:spPr>
          <a:xfrm>
            <a:off x="1620005" y="360000"/>
            <a:ext cx="753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[</a:t>
            </a:r>
            <a:r>
              <a:rPr lang="ja-JP" altLang="en-US" sz="2800" dirty="0"/>
              <a:t>申請する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をクリックする</a:t>
            </a:r>
            <a:endParaRPr lang="en-US" altLang="ja-JP" sz="28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F1E989-B9FE-4F7F-BD55-324CA390D18B}"/>
              </a:ext>
            </a:extLst>
          </p:cNvPr>
          <p:cNvGrpSpPr/>
          <p:nvPr/>
        </p:nvGrpSpPr>
        <p:grpSpPr>
          <a:xfrm>
            <a:off x="1620000" y="1958400"/>
            <a:ext cx="2716502" cy="4539600"/>
            <a:chOff x="1620000" y="1958400"/>
            <a:chExt cx="2716502" cy="453960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831BF27-6E69-4C80-AFBC-0974055AA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3" b="15815"/>
            <a:stretch/>
          </p:blipFill>
          <p:spPr>
            <a:xfrm>
              <a:off x="1620000" y="1958400"/>
              <a:ext cx="2716502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DBE03B8D-8EBE-455F-A923-48AA81159CE8}"/>
                </a:ext>
              </a:extLst>
            </p:cNvPr>
            <p:cNvSpPr/>
            <p:nvPr/>
          </p:nvSpPr>
          <p:spPr>
            <a:xfrm>
              <a:off x="1696269" y="2953729"/>
              <a:ext cx="1064362" cy="267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800" dirty="0">
                  <a:solidFill>
                    <a:schemeClr val="tx1"/>
                  </a:solidFill>
                </a:rPr>
                <a:t>0000000000</a:t>
              </a:r>
              <a:endParaRPr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A80A765A-7912-4690-A988-FBEA320CD319}"/>
                </a:ext>
              </a:extLst>
            </p:cNvPr>
            <p:cNvSpPr/>
            <p:nvPr/>
          </p:nvSpPr>
          <p:spPr>
            <a:xfrm>
              <a:off x="2533719" y="4949603"/>
              <a:ext cx="907449" cy="43036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2967283-BB5D-493C-85B9-FE862B1E9AFB}"/>
              </a:ext>
            </a:extLst>
          </p:cNvPr>
          <p:cNvGrpSpPr/>
          <p:nvPr/>
        </p:nvGrpSpPr>
        <p:grpSpPr>
          <a:xfrm>
            <a:off x="716400" y="360005"/>
            <a:ext cx="720000" cy="716401"/>
            <a:chOff x="716400" y="360000"/>
            <a:chExt cx="720000" cy="716400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1A995D2D-331B-4745-B930-D7C2676DBA71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altLang="ja-JP" sz="1051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B47F2D8-7E47-490C-A776-7E0A3C5D35B3}"/>
                </a:ext>
              </a:extLst>
            </p:cNvPr>
            <p:cNvSpPr txBox="1"/>
            <p:nvPr/>
          </p:nvSpPr>
          <p:spPr>
            <a:xfrm>
              <a:off x="716400" y="476830"/>
              <a:ext cx="7200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15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4DA3D8-3412-4C0B-BF7C-BED9256D9CE0}"/>
              </a:ext>
            </a:extLst>
          </p:cNvPr>
          <p:cNvGrpSpPr/>
          <p:nvPr/>
        </p:nvGrpSpPr>
        <p:grpSpPr>
          <a:xfrm>
            <a:off x="5173200" y="1958400"/>
            <a:ext cx="6480000" cy="2984209"/>
            <a:chOff x="5173200" y="1958400"/>
            <a:chExt cx="6480000" cy="298420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0CCF14D-D3EF-487C-B1E0-8C7391359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934" b="4154"/>
            <a:stretch/>
          </p:blipFill>
          <p:spPr>
            <a:xfrm>
              <a:off x="5173200" y="1958400"/>
              <a:ext cx="6480000" cy="29842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72AD814-2159-4A76-9E8C-985E9CFEDAA5}"/>
                </a:ext>
              </a:extLst>
            </p:cNvPr>
            <p:cNvSpPr/>
            <p:nvPr/>
          </p:nvSpPr>
          <p:spPr>
            <a:xfrm>
              <a:off x="7807410" y="2776093"/>
              <a:ext cx="1088939" cy="31124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1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4E39BF-4496-46A2-9355-8EE28A85BC61}"/>
              </a:ext>
            </a:extLst>
          </p:cNvPr>
          <p:cNvGrpSpPr/>
          <p:nvPr/>
        </p:nvGrpSpPr>
        <p:grpSpPr>
          <a:xfrm>
            <a:off x="716400" y="360005"/>
            <a:ext cx="720000" cy="716401"/>
            <a:chOff x="716400" y="360000"/>
            <a:chExt cx="720000" cy="71640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D445E347-0A1D-4E77-82A6-39DFFDC1944D}"/>
                </a:ext>
              </a:extLst>
            </p:cNvPr>
            <p:cNvSpPr/>
            <p:nvPr/>
          </p:nvSpPr>
          <p:spPr>
            <a:xfrm>
              <a:off x="720000" y="360000"/>
              <a:ext cx="716400" cy="71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altLang="ja-JP" sz="1051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F4C6EC1-6664-403E-8A06-AAA3C15B9C32}"/>
                </a:ext>
              </a:extLst>
            </p:cNvPr>
            <p:cNvSpPr txBox="1"/>
            <p:nvPr/>
          </p:nvSpPr>
          <p:spPr>
            <a:xfrm>
              <a:off x="716400" y="476830"/>
              <a:ext cx="7200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</a:rPr>
                <a:t>16</a:t>
              </a:r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32513D-B5F6-4DBB-8D41-316668700430}"/>
              </a:ext>
            </a:extLst>
          </p:cNvPr>
          <p:cNvSpPr txBox="1"/>
          <p:nvPr/>
        </p:nvSpPr>
        <p:spPr>
          <a:xfrm>
            <a:off x="1620000" y="360003"/>
            <a:ext cx="9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申請完了です</a:t>
            </a:r>
            <a:endParaRPr lang="en-US" altLang="ja-JP" sz="2800" dirty="0"/>
          </a:p>
          <a:p>
            <a:r>
              <a:rPr lang="ja-JP" altLang="en-US" sz="2800" dirty="0"/>
              <a:t>申請後</a:t>
            </a:r>
            <a:r>
              <a:rPr lang="en-US" altLang="ja-JP" sz="2800" dirty="0"/>
              <a:t>4~6</a:t>
            </a:r>
            <a:r>
              <a:rPr lang="ja-JP" altLang="en-US" sz="2800" dirty="0"/>
              <a:t>週間程度で指定の口座に入金します</a:t>
            </a:r>
            <a:endParaRPr lang="en-US" altLang="ja-JP" sz="28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E3587B-C2F8-4550-8FD3-8008E8A92E40}"/>
              </a:ext>
            </a:extLst>
          </p:cNvPr>
          <p:cNvGrpSpPr/>
          <p:nvPr/>
        </p:nvGrpSpPr>
        <p:grpSpPr>
          <a:xfrm>
            <a:off x="5199394" y="1958400"/>
            <a:ext cx="6480000" cy="2988954"/>
            <a:chOff x="5199394" y="1958400"/>
            <a:chExt cx="6480000" cy="298895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FF9762F-EE91-43B9-B963-174BCF65A7F4}"/>
                </a:ext>
              </a:extLst>
            </p:cNvPr>
            <p:cNvGrpSpPr/>
            <p:nvPr/>
          </p:nvGrpSpPr>
          <p:grpSpPr>
            <a:xfrm>
              <a:off x="5199394" y="1958400"/>
              <a:ext cx="6480000" cy="2988954"/>
              <a:chOff x="5199394" y="1958400"/>
              <a:chExt cx="6480000" cy="2988954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7790ABC6-42FD-480E-953D-7492379F1C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934" b="4025"/>
              <a:stretch/>
            </p:blipFill>
            <p:spPr>
              <a:xfrm>
                <a:off x="5199394" y="1958400"/>
                <a:ext cx="6480000" cy="29889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78071BE-8119-4782-9F53-89A11FE82AE5}"/>
                  </a:ext>
                </a:extLst>
              </p:cNvPr>
              <p:cNvSpPr/>
              <p:nvPr/>
            </p:nvSpPr>
            <p:spPr>
              <a:xfrm>
                <a:off x="7800750" y="4414639"/>
                <a:ext cx="1137286" cy="235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1" dirty="0">
                    <a:solidFill>
                      <a:schemeClr val="tx1"/>
                    </a:solidFill>
                  </a:rPr>
                  <a:t>XXXXXXXX</a:t>
                </a:r>
                <a:endParaRPr lang="ja-JP" altLang="en-US" sz="105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CB8D076-917A-4613-953C-258B24536277}"/>
                </a:ext>
              </a:extLst>
            </p:cNvPr>
            <p:cNvSpPr txBox="1"/>
            <p:nvPr/>
          </p:nvSpPr>
          <p:spPr>
            <a:xfrm>
              <a:off x="6704096" y="3300315"/>
              <a:ext cx="3157454" cy="1286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0" rtlCol="0">
              <a:spAutoFit/>
            </a:bodyPr>
            <a:lstStyle/>
            <a:p>
              <a:r>
                <a:rPr kumimoji="1" lang="en-US" altLang="ja-JP" sz="600" dirty="0"/>
                <a:t>【</a:t>
              </a:r>
              <a:r>
                <a:rPr kumimoji="1" lang="ja-JP" altLang="en-US" sz="600" dirty="0"/>
                <a:t>還付請求書兼口座振替申出書をお持ちの方へ</a:t>
              </a:r>
              <a:r>
                <a:rPr kumimoji="1" lang="en-US" altLang="ja-JP" sz="600" dirty="0"/>
                <a:t>】</a:t>
              </a:r>
              <a:r>
                <a:rPr kumimoji="1" lang="ja-JP" altLang="en-US" sz="600" dirty="0"/>
                <a:t>（自動車税）還付金の口座振替申出書提出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8CFCDF6-61CD-46AF-8071-40AD9D8AEA3E}"/>
              </a:ext>
            </a:extLst>
          </p:cNvPr>
          <p:cNvGrpSpPr/>
          <p:nvPr/>
        </p:nvGrpSpPr>
        <p:grpSpPr>
          <a:xfrm>
            <a:off x="1620000" y="1958400"/>
            <a:ext cx="2719843" cy="4539600"/>
            <a:chOff x="1620000" y="1958400"/>
            <a:chExt cx="2719843" cy="453960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93C0BAE-3CF7-4FF8-994D-65A527FCE5AB}"/>
                </a:ext>
              </a:extLst>
            </p:cNvPr>
            <p:cNvGrpSpPr/>
            <p:nvPr/>
          </p:nvGrpSpPr>
          <p:grpSpPr>
            <a:xfrm>
              <a:off x="1620000" y="1958400"/>
              <a:ext cx="2719843" cy="4539600"/>
              <a:chOff x="1620000" y="1958400"/>
              <a:chExt cx="2719843" cy="4539600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9A9817A0-8139-4E5B-AD9B-C65CEDE70F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97" b="15814"/>
              <a:stretch/>
            </p:blipFill>
            <p:spPr>
              <a:xfrm>
                <a:off x="1620000" y="1958400"/>
                <a:ext cx="2719843" cy="4539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8960624-6227-4D82-B26E-C9399AD58B86}"/>
                  </a:ext>
                </a:extLst>
              </p:cNvPr>
              <p:cNvSpPr/>
              <p:nvPr/>
            </p:nvSpPr>
            <p:spPr>
              <a:xfrm>
                <a:off x="2411278" y="6175494"/>
                <a:ext cx="1137286" cy="235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100" dirty="0">
                    <a:solidFill>
                      <a:schemeClr val="tx1"/>
                    </a:solidFill>
                  </a:rPr>
                  <a:t>XXXXXXXX</a:t>
                </a:r>
                <a:endParaRPr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A82A25-4037-4498-A314-79C648B08DFB}"/>
                </a:ext>
              </a:extLst>
            </p:cNvPr>
            <p:cNvSpPr txBox="1"/>
            <p:nvPr/>
          </p:nvSpPr>
          <p:spPr>
            <a:xfrm>
              <a:off x="1833645" y="3421277"/>
              <a:ext cx="249430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r>
                <a:rPr kumimoji="1" lang="en-US" altLang="ja-JP" sz="900" dirty="0"/>
                <a:t>【</a:t>
              </a:r>
              <a:r>
                <a:rPr kumimoji="1" lang="ja-JP" altLang="en-US" sz="900" dirty="0"/>
                <a:t>還付請求書兼口座振替申出書をお持ちの方へ</a:t>
              </a:r>
              <a:r>
                <a:rPr kumimoji="1" lang="en-US" altLang="ja-JP" sz="900" dirty="0"/>
                <a:t>】</a:t>
              </a:r>
              <a:r>
                <a:rPr kumimoji="1" lang="ja-JP" altLang="en-US" sz="900" dirty="0"/>
                <a:t>（自動車税）還付金の口座振替申出書提出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75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7C823CCD-B1CE-419E-A01C-18DF04B05B0D}"/>
              </a:ext>
            </a:extLst>
          </p:cNvPr>
          <p:cNvSpPr>
            <a:spLocks noChangeAspect="1"/>
          </p:cNvSpPr>
          <p:nvPr/>
        </p:nvSpPr>
        <p:spPr>
          <a:xfrm>
            <a:off x="720000" y="360000"/>
            <a:ext cx="717453" cy="71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8C1CE10-D71E-4292-9A3D-12560FCA6B80}"/>
              </a:ext>
            </a:extLst>
          </p:cNvPr>
          <p:cNvGrpSpPr>
            <a:grpSpLocks noChangeAspect="1"/>
          </p:cNvGrpSpPr>
          <p:nvPr/>
        </p:nvGrpSpPr>
        <p:grpSpPr>
          <a:xfrm>
            <a:off x="1620008" y="1958400"/>
            <a:ext cx="2429881" cy="4539600"/>
            <a:chOff x="720000" y="3516891"/>
            <a:chExt cx="1749746" cy="326894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3DE9D03-27CA-4598-9C92-A4E754ED7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08" b="6818"/>
            <a:stretch/>
          </p:blipFill>
          <p:spPr>
            <a:xfrm>
              <a:off x="720000" y="3516891"/>
              <a:ext cx="1749746" cy="3268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7B0EF22E-E7BB-47E8-A17B-EA899D52C0EB}"/>
                </a:ext>
              </a:extLst>
            </p:cNvPr>
            <p:cNvSpPr/>
            <p:nvPr/>
          </p:nvSpPr>
          <p:spPr>
            <a:xfrm>
              <a:off x="1010649" y="5212588"/>
              <a:ext cx="1158810" cy="60251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74043-074A-49E1-AF96-8B96B915B7A0}"/>
              </a:ext>
            </a:extLst>
          </p:cNvPr>
          <p:cNvSpPr txBox="1"/>
          <p:nvPr/>
        </p:nvSpPr>
        <p:spPr>
          <a:xfrm>
            <a:off x="1620000" y="360003"/>
            <a:ext cx="10224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画面をスクロールし、申請できる手続き一覧の</a:t>
            </a:r>
            <a:endParaRPr lang="en-US" altLang="ja-JP" sz="2800" dirty="0"/>
          </a:p>
          <a:p>
            <a:r>
              <a:rPr lang="en-US" altLang="ja-JP" sz="2800" dirty="0"/>
              <a:t>[</a:t>
            </a:r>
            <a:r>
              <a:rPr lang="ja-JP" altLang="en-US" sz="2800" dirty="0"/>
              <a:t>個人向け手続き</a:t>
            </a:r>
            <a:r>
              <a:rPr lang="en-US" altLang="ja-JP" sz="2800" dirty="0"/>
              <a:t>]</a:t>
            </a:r>
            <a:r>
              <a:rPr lang="ja-JP" altLang="en-US" sz="2800" dirty="0"/>
              <a:t>または</a:t>
            </a:r>
            <a:r>
              <a:rPr lang="en-US" altLang="ja-JP" sz="2800" dirty="0"/>
              <a:t>[</a:t>
            </a:r>
            <a:r>
              <a:rPr lang="ja-JP" altLang="en-US" sz="2800" dirty="0"/>
              <a:t>事業者向け手続き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</a:t>
            </a:r>
            <a:endParaRPr lang="en-US" altLang="ja-JP" sz="28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FE927A8-BFE9-42ED-870E-AB18F4AA5B89}"/>
              </a:ext>
            </a:extLst>
          </p:cNvPr>
          <p:cNvGrpSpPr>
            <a:grpSpLocks noChangeAspect="1"/>
          </p:cNvGrpSpPr>
          <p:nvPr/>
        </p:nvGrpSpPr>
        <p:grpSpPr>
          <a:xfrm>
            <a:off x="5172000" y="1958405"/>
            <a:ext cx="6480000" cy="2969976"/>
            <a:chOff x="5172000" y="1958400"/>
            <a:chExt cx="5400000" cy="247498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E762BDC-8728-467B-A423-A4D9FF7F4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064" b="4415"/>
            <a:stretch/>
          </p:blipFill>
          <p:spPr>
            <a:xfrm>
              <a:off x="5172000" y="1958400"/>
              <a:ext cx="5400000" cy="24749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96C51A4-A36B-4696-81DC-8DAE647A1F30}"/>
                </a:ext>
              </a:extLst>
            </p:cNvPr>
            <p:cNvSpPr/>
            <p:nvPr/>
          </p:nvSpPr>
          <p:spPr>
            <a:xfrm>
              <a:off x="7787592" y="2946190"/>
              <a:ext cx="1676400" cy="32004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50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3D62741E-A34F-4962-AE2C-629118446034}"/>
              </a:ext>
            </a:extLst>
          </p:cNvPr>
          <p:cNvSpPr>
            <a:spLocks noChangeAspect="1"/>
          </p:cNvSpPr>
          <p:nvPr/>
        </p:nvSpPr>
        <p:spPr>
          <a:xfrm>
            <a:off x="720000" y="360000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6F6B83-1821-485D-A3D0-30F77EF648A1}"/>
              </a:ext>
            </a:extLst>
          </p:cNvPr>
          <p:cNvSpPr txBox="1"/>
          <p:nvPr/>
        </p:nvSpPr>
        <p:spPr>
          <a:xfrm>
            <a:off x="1620009" y="360002"/>
            <a:ext cx="75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「自動車税」でキーワード検索する</a:t>
            </a:r>
            <a:endParaRPr lang="en-US" altLang="ja-JP" sz="2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3BB1801-5762-4193-AB5A-7F3791EEC551}"/>
              </a:ext>
            </a:extLst>
          </p:cNvPr>
          <p:cNvGrpSpPr/>
          <p:nvPr/>
        </p:nvGrpSpPr>
        <p:grpSpPr>
          <a:xfrm>
            <a:off x="1620005" y="1958400"/>
            <a:ext cx="2726548" cy="4539600"/>
            <a:chOff x="1620005" y="1958400"/>
            <a:chExt cx="2726548" cy="453960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CC74F5C-E907-480B-889B-901D510ADA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20005" y="1958400"/>
              <a:ext cx="2726548" cy="4539600"/>
              <a:chOff x="6804000" y="72000"/>
              <a:chExt cx="1970363" cy="328058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98083DEA-7B5E-4C90-8655-AAFCB938F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03" b="16098"/>
              <a:stretch/>
            </p:blipFill>
            <p:spPr>
              <a:xfrm>
                <a:off x="6804000" y="72000"/>
                <a:ext cx="1970363" cy="3280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BE30D323-4490-4BFB-AD0F-14B54AFE25E7}"/>
                  </a:ext>
                </a:extLst>
              </p:cNvPr>
              <p:cNvSpPr/>
              <p:nvPr/>
            </p:nvSpPr>
            <p:spPr>
              <a:xfrm>
                <a:off x="6845833" y="1117600"/>
                <a:ext cx="642686" cy="304800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98625BA6-0F3F-445A-9C4B-DBD3DAF65020}"/>
                </a:ext>
              </a:extLst>
            </p:cNvPr>
            <p:cNvSpPr/>
            <p:nvPr/>
          </p:nvSpPr>
          <p:spPr>
            <a:xfrm>
              <a:off x="3625850" y="3405280"/>
              <a:ext cx="673100" cy="42177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A408984-115F-4658-91BC-C0D4522D3E9C}"/>
              </a:ext>
            </a:extLst>
          </p:cNvPr>
          <p:cNvGrpSpPr/>
          <p:nvPr/>
        </p:nvGrpSpPr>
        <p:grpSpPr>
          <a:xfrm>
            <a:off x="5172000" y="1958406"/>
            <a:ext cx="6480000" cy="2974722"/>
            <a:chOff x="5172000" y="1958406"/>
            <a:chExt cx="6480000" cy="2974722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653F3F3-D714-4553-AF36-FB990BEAE2EB}"/>
                </a:ext>
              </a:extLst>
            </p:cNvPr>
            <p:cNvGrpSpPr/>
            <p:nvPr/>
          </p:nvGrpSpPr>
          <p:grpSpPr>
            <a:xfrm>
              <a:off x="5172000" y="1958406"/>
              <a:ext cx="6480000" cy="2974722"/>
              <a:chOff x="5172000" y="1958406"/>
              <a:chExt cx="6480000" cy="2974722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14764A52-E999-4C93-8AA8-850F2382DE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72000" y="1958406"/>
                <a:ext cx="6480000" cy="2974722"/>
                <a:chOff x="5172000" y="1958400"/>
                <a:chExt cx="5400000" cy="2478934"/>
              </a:xfrm>
            </p:grpSpPr>
            <p:pic>
              <p:nvPicPr>
                <p:cNvPr id="8" name="図 7">
                  <a:extLst>
                    <a:ext uri="{FF2B5EF4-FFF2-40B4-BE49-F238E27FC236}">
                      <a16:creationId xmlns:a16="http://schemas.microsoft.com/office/drawing/2014/main" id="{0ADF7665-B867-43BF-A060-2456E93E6F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3934" b="4415"/>
                <a:stretch/>
              </p:blipFill>
              <p:spPr>
                <a:xfrm>
                  <a:off x="5172000" y="1958400"/>
                  <a:ext cx="5400000" cy="247893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A7A476EF-9785-4C1B-80A8-46CE72D9BF8A}"/>
                    </a:ext>
                  </a:extLst>
                </p:cNvPr>
                <p:cNvSpPr/>
                <p:nvPr/>
              </p:nvSpPr>
              <p:spPr>
                <a:xfrm>
                  <a:off x="6330950" y="2971799"/>
                  <a:ext cx="501650" cy="203201"/>
                </a:xfrm>
                <a:prstGeom prst="round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CB749FB0-2E1E-461D-9957-0F87A9CDEEFD}"/>
                  </a:ext>
                </a:extLst>
              </p:cNvPr>
              <p:cNvSpPr/>
              <p:nvPr/>
            </p:nvSpPr>
            <p:spPr>
              <a:xfrm>
                <a:off x="7359665" y="3178294"/>
                <a:ext cx="330185" cy="243841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C7ECD67-7EAC-4784-8C0C-799A11AA39D4}"/>
                </a:ext>
              </a:extLst>
            </p:cNvPr>
            <p:cNvSpPr txBox="1"/>
            <p:nvPr/>
          </p:nvSpPr>
          <p:spPr>
            <a:xfrm>
              <a:off x="9057406" y="3482497"/>
              <a:ext cx="953370" cy="2671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0" rtlCol="0">
              <a:spAutoFit/>
            </a:bodyPr>
            <a:lstStyle/>
            <a:p>
              <a:r>
                <a:rPr kumimoji="1" lang="en-US" altLang="ja-JP" sz="500" dirty="0"/>
                <a:t>【</a:t>
              </a:r>
              <a:r>
                <a:rPr kumimoji="1" lang="ja-JP" altLang="en-US" sz="500" dirty="0"/>
                <a:t>還付請求書兼口座振替申出書をお持ちの方へ</a:t>
              </a:r>
              <a:r>
                <a:rPr kumimoji="1" lang="en-US" altLang="ja-JP" sz="500" dirty="0"/>
                <a:t>】</a:t>
              </a:r>
              <a:r>
                <a:rPr kumimoji="1" lang="ja-JP" altLang="en-US" sz="500" dirty="0"/>
                <a:t>（自動車税）還付金の口座振替申出書提出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04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0F8F4569-9B84-4527-B5B7-2C33827FBA72}"/>
              </a:ext>
            </a:extLst>
          </p:cNvPr>
          <p:cNvSpPr>
            <a:spLocks/>
          </p:cNvSpPr>
          <p:nvPr/>
        </p:nvSpPr>
        <p:spPr>
          <a:xfrm>
            <a:off x="720000" y="359999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57EE68-2A0C-46CF-8608-67ACBE70F4CC}"/>
              </a:ext>
            </a:extLst>
          </p:cNvPr>
          <p:cNvSpPr txBox="1"/>
          <p:nvPr/>
        </p:nvSpPr>
        <p:spPr>
          <a:xfrm>
            <a:off x="1620000" y="360003"/>
            <a:ext cx="10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[【</a:t>
            </a:r>
            <a:r>
              <a:rPr lang="ja-JP" altLang="en-US" sz="2800" dirty="0"/>
              <a:t>還付請求書兼口座振替申出書をお持ちの方へ</a:t>
            </a:r>
            <a:r>
              <a:rPr lang="en-US" altLang="ja-JP" sz="2800" dirty="0"/>
              <a:t>】</a:t>
            </a:r>
            <a:r>
              <a:rPr lang="ja-JP" altLang="en-US" sz="2800" dirty="0"/>
              <a:t>（自動車税）還付金の口座振替申出書提出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をクリックする</a:t>
            </a:r>
            <a:endParaRPr lang="en-US" altLang="ja-JP" sz="2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7324194-02BC-496F-857E-40687C5458EF}"/>
              </a:ext>
            </a:extLst>
          </p:cNvPr>
          <p:cNvGrpSpPr/>
          <p:nvPr/>
        </p:nvGrpSpPr>
        <p:grpSpPr>
          <a:xfrm>
            <a:off x="5172000" y="1958406"/>
            <a:ext cx="6480000" cy="2974722"/>
            <a:chOff x="5172000" y="1958406"/>
            <a:chExt cx="6480000" cy="297472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D294459-42E5-4CB7-81EF-4FDD263221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72000" y="1958406"/>
              <a:ext cx="6480000" cy="2974722"/>
              <a:chOff x="5172000" y="1958400"/>
              <a:chExt cx="5400000" cy="2478934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13D2D739-2A4F-4647-BE44-9E78F6EB4B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934" b="4415"/>
              <a:stretch/>
            </p:blipFill>
            <p:spPr>
              <a:xfrm>
                <a:off x="5172000" y="1958400"/>
                <a:ext cx="5400000" cy="24789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8A62A409-821E-4E48-A84F-D17F9F2D72EB}"/>
                  </a:ext>
                </a:extLst>
              </p:cNvPr>
              <p:cNvSpPr/>
              <p:nvPr/>
            </p:nvSpPr>
            <p:spPr>
              <a:xfrm>
                <a:off x="8331200" y="3130549"/>
                <a:ext cx="1009650" cy="390526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241190E-57DE-40EF-9806-30FAB4037FA4}"/>
                </a:ext>
              </a:extLst>
            </p:cNvPr>
            <p:cNvSpPr txBox="1"/>
            <p:nvPr/>
          </p:nvSpPr>
          <p:spPr>
            <a:xfrm>
              <a:off x="9057406" y="3488847"/>
              <a:ext cx="95337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500" dirty="0"/>
                <a:t>【</a:t>
              </a:r>
              <a:r>
                <a:rPr kumimoji="1" lang="ja-JP" altLang="en-US" sz="500" dirty="0"/>
                <a:t>還付請求書兼口座振替申出書をお持ちの方へ</a:t>
              </a:r>
              <a:r>
                <a:rPr kumimoji="1" lang="en-US" altLang="ja-JP" sz="500" dirty="0"/>
                <a:t>】</a:t>
              </a:r>
              <a:r>
                <a:rPr kumimoji="1" lang="ja-JP" altLang="en-US" sz="500" dirty="0"/>
                <a:t>（自動車税）還付金の口座振替申出書提出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68FC806-C681-47BF-8D94-D7C8B83E5E33}"/>
              </a:ext>
            </a:extLst>
          </p:cNvPr>
          <p:cNvGrpSpPr/>
          <p:nvPr/>
        </p:nvGrpSpPr>
        <p:grpSpPr>
          <a:xfrm>
            <a:off x="1620003" y="1958400"/>
            <a:ext cx="2432603" cy="4539600"/>
            <a:chOff x="1620003" y="1958400"/>
            <a:chExt cx="2432603" cy="453960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09C56DAC-C692-4259-A534-0444759C5F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20003" y="1958400"/>
              <a:ext cx="2432603" cy="4539600"/>
              <a:chOff x="6804000" y="3517200"/>
              <a:chExt cx="1748597" cy="3263144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8E5186E2-B9E9-4C26-BEEE-8A16D903E9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2" b="6629"/>
              <a:stretch/>
            </p:blipFill>
            <p:spPr>
              <a:xfrm>
                <a:off x="6804000" y="3517200"/>
                <a:ext cx="1748597" cy="32631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5ED13363-CE7E-4B8D-95D6-22C735D162DC}"/>
                  </a:ext>
                </a:extLst>
              </p:cNvPr>
              <p:cNvSpPr/>
              <p:nvPr/>
            </p:nvSpPr>
            <p:spPr>
              <a:xfrm>
                <a:off x="6851808" y="4530165"/>
                <a:ext cx="1658685" cy="334253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9E70CB5-84F5-40C6-96A2-C845283CA9D9}"/>
                </a:ext>
              </a:extLst>
            </p:cNvPr>
            <p:cNvSpPr txBox="1"/>
            <p:nvPr/>
          </p:nvSpPr>
          <p:spPr>
            <a:xfrm>
              <a:off x="1840067" y="3520546"/>
              <a:ext cx="186991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700" dirty="0"/>
                <a:t>【</a:t>
              </a:r>
              <a:r>
                <a:rPr kumimoji="1" lang="ja-JP" altLang="en-US" sz="700" dirty="0"/>
                <a:t>還付請求書兼口座振替申出書をお持ちの方へ</a:t>
              </a:r>
              <a:r>
                <a:rPr kumimoji="1" lang="en-US" altLang="ja-JP" sz="700" dirty="0"/>
                <a:t>】</a:t>
              </a:r>
              <a:r>
                <a:rPr kumimoji="1" lang="ja-JP" altLang="en-US" sz="700" dirty="0"/>
                <a:t>（自動車税）還付金の口座振替申出書提出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57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A3971531-213D-434A-A4E1-AC3E53B2C7B6}"/>
              </a:ext>
            </a:extLst>
          </p:cNvPr>
          <p:cNvSpPr>
            <a:spLocks/>
          </p:cNvSpPr>
          <p:nvPr/>
        </p:nvSpPr>
        <p:spPr>
          <a:xfrm>
            <a:off x="720000" y="360000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8CB7822-9938-4F68-A459-B3C360B50834}"/>
              </a:ext>
            </a:extLst>
          </p:cNvPr>
          <p:cNvGrpSpPr>
            <a:grpSpLocks noChangeAspect="1"/>
          </p:cNvGrpSpPr>
          <p:nvPr/>
        </p:nvGrpSpPr>
        <p:grpSpPr>
          <a:xfrm>
            <a:off x="1620001" y="1958400"/>
            <a:ext cx="2703467" cy="4539600"/>
            <a:chOff x="720000" y="72000"/>
            <a:chExt cx="1934409" cy="324821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D57987D-D305-477D-9F75-29C68984D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08" b="16193"/>
            <a:stretch/>
          </p:blipFill>
          <p:spPr>
            <a:xfrm>
              <a:off x="720000" y="72000"/>
              <a:ext cx="1934409" cy="3248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30EC47B2-41F2-4648-91C8-68D5FAC486C1}"/>
                </a:ext>
              </a:extLst>
            </p:cNvPr>
            <p:cNvSpPr/>
            <p:nvPr/>
          </p:nvSpPr>
          <p:spPr>
            <a:xfrm>
              <a:off x="1365861" y="2227943"/>
              <a:ext cx="642686" cy="30480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FD2CCC-4E3F-4D04-8248-BB997B07460D}"/>
              </a:ext>
            </a:extLst>
          </p:cNvPr>
          <p:cNvSpPr txBox="1"/>
          <p:nvPr/>
        </p:nvSpPr>
        <p:spPr>
          <a:xfrm>
            <a:off x="1620002" y="360002"/>
            <a:ext cx="101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画面をスクロールし、</a:t>
            </a:r>
            <a:r>
              <a:rPr lang="en-US" altLang="ja-JP" sz="2800" dirty="0"/>
              <a:t>[</a:t>
            </a:r>
            <a:r>
              <a:rPr lang="ja-JP" altLang="en-US" sz="2800" dirty="0"/>
              <a:t>次へ進む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をクリックする</a:t>
            </a:r>
            <a:endParaRPr lang="en-US" altLang="ja-JP" sz="28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F88B763-0343-4983-9BE3-F0D66CDBA933}"/>
              </a:ext>
            </a:extLst>
          </p:cNvPr>
          <p:cNvGrpSpPr>
            <a:grpSpLocks noChangeAspect="1"/>
          </p:cNvGrpSpPr>
          <p:nvPr/>
        </p:nvGrpSpPr>
        <p:grpSpPr>
          <a:xfrm>
            <a:off x="5172001" y="1958409"/>
            <a:ext cx="6480000" cy="2955743"/>
            <a:chOff x="5172001" y="1958400"/>
            <a:chExt cx="5400000" cy="246311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191C708-CDE3-4192-8450-BC2177AD1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194" b="4676"/>
            <a:stretch/>
          </p:blipFill>
          <p:spPr>
            <a:xfrm>
              <a:off x="5172001" y="1958400"/>
              <a:ext cx="5400000" cy="246311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701D9221-18D7-412B-AF0B-D5FBBD9B7FDC}"/>
                </a:ext>
              </a:extLst>
            </p:cNvPr>
            <p:cNvSpPr/>
            <p:nvPr/>
          </p:nvSpPr>
          <p:spPr>
            <a:xfrm>
              <a:off x="7360990" y="3159917"/>
              <a:ext cx="898197" cy="29405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47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3E98AC48-625E-41C6-8179-BC5CBB173A71}"/>
              </a:ext>
            </a:extLst>
          </p:cNvPr>
          <p:cNvSpPr/>
          <p:nvPr/>
        </p:nvSpPr>
        <p:spPr>
          <a:xfrm>
            <a:off x="720000" y="360000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419F81-8243-49E3-A146-CEC18931E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6335"/>
          <a:stretch/>
        </p:blipFill>
        <p:spPr>
          <a:xfrm>
            <a:off x="1620003" y="1958400"/>
            <a:ext cx="2434805" cy="453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12FA2E-1FA5-44E9-A247-FB172324ACD7}"/>
              </a:ext>
            </a:extLst>
          </p:cNvPr>
          <p:cNvSpPr txBox="1"/>
          <p:nvPr/>
        </p:nvSpPr>
        <p:spPr>
          <a:xfrm>
            <a:off x="1620007" y="360003"/>
            <a:ext cx="10379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ログインがお済みでない場合は、登録時に設定した利用者</a:t>
            </a:r>
            <a:r>
              <a:rPr lang="en-US" altLang="ja-JP" sz="2800" dirty="0"/>
              <a:t>ID(</a:t>
            </a:r>
            <a:r>
              <a:rPr lang="ja-JP" altLang="en-US" sz="2800" dirty="0"/>
              <a:t>メールアドレス</a:t>
            </a:r>
            <a:r>
              <a:rPr lang="en-US" altLang="ja-JP" sz="2800" dirty="0"/>
              <a:t>)</a:t>
            </a:r>
            <a:r>
              <a:rPr lang="ja-JP" altLang="en-US" sz="2800" dirty="0"/>
              <a:t>とパスワードを入力しログインする</a:t>
            </a:r>
            <a:endParaRPr lang="en-US" altLang="ja-JP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EB5AB3-01C9-4718-8A56-143AE10B3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55" b="4546"/>
          <a:stretch/>
        </p:blipFill>
        <p:spPr>
          <a:xfrm>
            <a:off x="5172000" y="1958406"/>
            <a:ext cx="6480000" cy="2951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1211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8B8D2A6D-701B-4F0C-96A6-DF0522FF8ADC}"/>
              </a:ext>
            </a:extLst>
          </p:cNvPr>
          <p:cNvSpPr/>
          <p:nvPr/>
        </p:nvSpPr>
        <p:spPr>
          <a:xfrm>
            <a:off x="720000" y="360000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60AFDE-55CB-46B7-AC9A-D797B59DDECF}"/>
              </a:ext>
            </a:extLst>
          </p:cNvPr>
          <p:cNvSpPr txBox="1"/>
          <p:nvPr/>
        </p:nvSpPr>
        <p:spPr>
          <a:xfrm>
            <a:off x="1620000" y="360007"/>
            <a:ext cx="1026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届いた書類に記載されている</a:t>
            </a:r>
            <a:r>
              <a:rPr lang="ja-JP" altLang="en-US" sz="2800" b="1" dirty="0"/>
              <a:t>申出書番号</a:t>
            </a:r>
            <a:r>
              <a:rPr lang="ja-JP" altLang="en-US" sz="2800" dirty="0"/>
              <a:t>を入力する</a:t>
            </a:r>
            <a:endParaRPr lang="en-US" altLang="ja-JP" sz="2800" dirty="0"/>
          </a:p>
          <a:p>
            <a:r>
              <a:rPr lang="en-US" altLang="ja-JP" sz="2000" dirty="0"/>
              <a:t>(</a:t>
            </a:r>
            <a:r>
              <a:rPr lang="ja-JP" altLang="en-US" sz="2000" dirty="0"/>
              <a:t>注</a:t>
            </a:r>
            <a:r>
              <a:rPr lang="en-US" altLang="ja-JP" sz="2000" dirty="0"/>
              <a:t>)3</a:t>
            </a:r>
            <a:r>
              <a:rPr lang="ja-JP" altLang="en-US" sz="2000" dirty="0"/>
              <a:t>ケタの数字のうしろに</a:t>
            </a:r>
            <a:r>
              <a:rPr lang="en-US" altLang="ja-JP" sz="2000" b="1" u="sng" dirty="0"/>
              <a:t>0</a:t>
            </a:r>
            <a:r>
              <a:rPr lang="ja-JP" altLang="en-US" sz="2000" b="1" u="sng" dirty="0"/>
              <a:t>を足して</a:t>
            </a:r>
            <a:r>
              <a:rPr lang="en-US" altLang="ja-JP" sz="2000" u="sng" dirty="0"/>
              <a:t>9</a:t>
            </a:r>
            <a:r>
              <a:rPr lang="ja-JP" altLang="en-US" sz="2000" u="sng" dirty="0"/>
              <a:t>ケタになるように入力</a:t>
            </a:r>
            <a:r>
              <a:rPr lang="ja-JP" altLang="en-US" sz="2000" dirty="0"/>
              <a:t>してください</a:t>
            </a:r>
            <a:endParaRPr lang="en-US" altLang="ja-JP" sz="2000" dirty="0"/>
          </a:p>
          <a:p>
            <a:r>
              <a:rPr lang="ja-JP" altLang="en-US" sz="2000" dirty="0"/>
              <a:t>　　</a:t>
            </a:r>
            <a:r>
              <a:rPr lang="en-US" altLang="ja-JP" sz="2000" dirty="0"/>
              <a:t>(</a:t>
            </a:r>
            <a:r>
              <a:rPr lang="ja-JP" altLang="en-US" sz="2000" dirty="0"/>
              <a:t>例</a:t>
            </a:r>
            <a:r>
              <a:rPr lang="en-US" altLang="ja-JP" sz="2000" dirty="0"/>
              <a:t>)</a:t>
            </a:r>
            <a:r>
              <a:rPr lang="ja-JP" altLang="en-US" sz="2000" dirty="0"/>
              <a:t>　</a:t>
            </a:r>
            <a:r>
              <a:rPr lang="en-US" altLang="ja-JP" sz="2000" dirty="0"/>
              <a:t>506</a:t>
            </a:r>
            <a:r>
              <a:rPr lang="ja-JP" altLang="en-US" sz="2000" dirty="0"/>
              <a:t> </a:t>
            </a:r>
            <a:r>
              <a:rPr lang="en-US" altLang="ja-JP" sz="2000" dirty="0"/>
              <a:t>12345 </a:t>
            </a:r>
            <a:r>
              <a:rPr lang="ja-JP" altLang="en-US" sz="2000" dirty="0"/>
              <a:t>⇒</a:t>
            </a:r>
            <a:r>
              <a:rPr lang="en-US" altLang="ja-JP" sz="2000" dirty="0"/>
              <a:t>506</a:t>
            </a:r>
            <a:r>
              <a:rPr lang="en-US" altLang="ja-JP" sz="2000" b="1" u="sng" dirty="0"/>
              <a:t>0</a:t>
            </a:r>
            <a:r>
              <a:rPr lang="en-US" altLang="ja-JP" sz="2000" dirty="0"/>
              <a:t>12345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9CCA9A-7334-467E-BDBA-D2E9645C7926}"/>
              </a:ext>
            </a:extLst>
          </p:cNvPr>
          <p:cNvGrpSpPr/>
          <p:nvPr/>
        </p:nvGrpSpPr>
        <p:grpSpPr>
          <a:xfrm>
            <a:off x="5173200" y="1958400"/>
            <a:ext cx="6480000" cy="2993698"/>
            <a:chOff x="5173200" y="1958400"/>
            <a:chExt cx="6480000" cy="2993698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7D2B4A9-CF7B-41F9-B2EE-B3D41F194E24}"/>
                </a:ext>
              </a:extLst>
            </p:cNvPr>
            <p:cNvGrpSpPr/>
            <p:nvPr/>
          </p:nvGrpSpPr>
          <p:grpSpPr>
            <a:xfrm>
              <a:off x="5173200" y="1958400"/>
              <a:ext cx="6480000" cy="2993698"/>
              <a:chOff x="5173200" y="1958400"/>
              <a:chExt cx="6480000" cy="2993698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72162806-F7A9-45C9-8C7F-97CF56D9E3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934" b="3894"/>
              <a:stretch/>
            </p:blipFill>
            <p:spPr>
              <a:xfrm>
                <a:off x="5173200" y="1958400"/>
                <a:ext cx="6480000" cy="29936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5B122E83-96EA-4564-8D3A-ABC299A74BD1}"/>
                  </a:ext>
                </a:extLst>
              </p:cNvPr>
              <p:cNvSpPr/>
              <p:nvPr/>
            </p:nvSpPr>
            <p:spPr>
              <a:xfrm>
                <a:off x="6550126" y="3321899"/>
                <a:ext cx="1563591" cy="266700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70A0668-27DE-4284-8C75-7CD0E7C54198}"/>
                </a:ext>
              </a:extLst>
            </p:cNvPr>
            <p:cNvSpPr txBox="1"/>
            <p:nvPr/>
          </p:nvSpPr>
          <p:spPr>
            <a:xfrm>
              <a:off x="6672346" y="2739466"/>
              <a:ext cx="3157454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600" dirty="0"/>
                <a:t>【</a:t>
              </a:r>
              <a:r>
                <a:rPr kumimoji="1" lang="ja-JP" altLang="en-US" sz="600" dirty="0"/>
                <a:t>還付請求書兼口座振替申出書をお持ちの方へ</a:t>
              </a:r>
              <a:r>
                <a:rPr kumimoji="1" lang="en-US" altLang="ja-JP" sz="600" dirty="0"/>
                <a:t>】</a:t>
              </a:r>
              <a:r>
                <a:rPr kumimoji="1" lang="ja-JP" altLang="en-US" sz="600" dirty="0"/>
                <a:t>（自動車税）還付金の口座振替申出書提出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A338ECF-8C05-4EBA-9036-EEA5FC698214}"/>
              </a:ext>
            </a:extLst>
          </p:cNvPr>
          <p:cNvGrpSpPr/>
          <p:nvPr/>
        </p:nvGrpSpPr>
        <p:grpSpPr>
          <a:xfrm>
            <a:off x="1620000" y="1958400"/>
            <a:ext cx="2723193" cy="4539600"/>
            <a:chOff x="1620000" y="1958400"/>
            <a:chExt cx="2723193" cy="453960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055F165-7CF7-4065-BA89-071D913CE718}"/>
                </a:ext>
              </a:extLst>
            </p:cNvPr>
            <p:cNvGrpSpPr/>
            <p:nvPr/>
          </p:nvGrpSpPr>
          <p:grpSpPr>
            <a:xfrm>
              <a:off x="1620000" y="1958400"/>
              <a:ext cx="2723193" cy="4539600"/>
              <a:chOff x="1620000" y="1958400"/>
              <a:chExt cx="2723193" cy="4539600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7B67EFBD-470F-411B-A0C1-06F9509CC2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98" b="15908"/>
              <a:stretch/>
            </p:blipFill>
            <p:spPr>
              <a:xfrm>
                <a:off x="1620000" y="1958400"/>
                <a:ext cx="2723193" cy="4539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E9BAF5D4-C0E8-4A01-83A8-1F324C121C30}"/>
                  </a:ext>
                </a:extLst>
              </p:cNvPr>
              <p:cNvSpPr/>
              <p:nvPr/>
            </p:nvSpPr>
            <p:spPr>
              <a:xfrm>
                <a:off x="1693959" y="5689025"/>
                <a:ext cx="1930739" cy="425978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D5941C4-DCED-40A5-920D-AA700E5F9982}"/>
                </a:ext>
              </a:extLst>
            </p:cNvPr>
            <p:cNvSpPr txBox="1"/>
            <p:nvPr/>
          </p:nvSpPr>
          <p:spPr>
            <a:xfrm>
              <a:off x="1833645" y="3738777"/>
              <a:ext cx="249430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r>
                <a:rPr kumimoji="1" lang="en-US" altLang="ja-JP" sz="900" dirty="0"/>
                <a:t>【</a:t>
              </a:r>
              <a:r>
                <a:rPr kumimoji="1" lang="ja-JP" altLang="en-US" sz="900" dirty="0"/>
                <a:t>還付請求書兼口座振替申出書をお持ちの方へ</a:t>
              </a:r>
              <a:r>
                <a:rPr kumimoji="1" lang="en-US" altLang="ja-JP" sz="900" dirty="0"/>
                <a:t>】</a:t>
              </a:r>
              <a:r>
                <a:rPr kumimoji="1" lang="ja-JP" altLang="en-US" sz="900" dirty="0"/>
                <a:t>（自動車税）還付金の口座振替申出書提出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45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7E76E40F-6B4F-41C7-A41F-C8A7622D0B3A}"/>
              </a:ext>
            </a:extLst>
          </p:cNvPr>
          <p:cNvSpPr/>
          <p:nvPr/>
        </p:nvSpPr>
        <p:spPr>
          <a:xfrm>
            <a:off x="720000" y="360000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1DE11FF-B516-4D0B-BAD8-69EA8F20866A}"/>
              </a:ext>
            </a:extLst>
          </p:cNvPr>
          <p:cNvGrpSpPr/>
          <p:nvPr/>
        </p:nvGrpSpPr>
        <p:grpSpPr>
          <a:xfrm>
            <a:off x="1620000" y="1958400"/>
            <a:ext cx="2327873" cy="4539600"/>
            <a:chOff x="1620000" y="1958400"/>
            <a:chExt cx="2327873" cy="453960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36BC5A-ED92-4D4B-86D0-1E3CF224D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9" b="6194"/>
            <a:stretch/>
          </p:blipFill>
          <p:spPr>
            <a:xfrm>
              <a:off x="1620000" y="1958400"/>
              <a:ext cx="2327873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B05AC5FF-2345-4013-A64A-4482A34744F7}"/>
                </a:ext>
              </a:extLst>
            </p:cNvPr>
            <p:cNvSpPr/>
            <p:nvPr/>
          </p:nvSpPr>
          <p:spPr>
            <a:xfrm>
              <a:off x="2174927" y="3665115"/>
              <a:ext cx="1305774" cy="42175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F8C9D2-A703-4D56-AC21-FD28C22D5920}"/>
              </a:ext>
            </a:extLst>
          </p:cNvPr>
          <p:cNvSpPr txBox="1"/>
          <p:nvPr/>
        </p:nvSpPr>
        <p:spPr>
          <a:xfrm>
            <a:off x="1620003" y="360002"/>
            <a:ext cx="103814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[</a:t>
            </a:r>
            <a:r>
              <a:rPr lang="ja-JP" altLang="en-US" sz="2800" dirty="0"/>
              <a:t>金融機関を検索する</a:t>
            </a:r>
            <a:r>
              <a:rPr lang="en-US" altLang="ja-JP" sz="2800" dirty="0"/>
              <a:t>]</a:t>
            </a:r>
            <a:r>
              <a:rPr lang="ja-JP" altLang="en-US" sz="2800" dirty="0"/>
              <a:t>をクリックする</a:t>
            </a:r>
            <a:endParaRPr lang="en-US" altLang="ja-JP" sz="2800" dirty="0"/>
          </a:p>
          <a:p>
            <a:r>
              <a:rPr lang="en-US" altLang="ja-JP" sz="2000" dirty="0"/>
              <a:t>(</a:t>
            </a:r>
            <a:r>
              <a:rPr lang="ja-JP" altLang="en-US" sz="2000" dirty="0"/>
              <a:t>注</a:t>
            </a:r>
            <a:r>
              <a:rPr lang="en-US" altLang="ja-JP" sz="2000" dirty="0"/>
              <a:t>)</a:t>
            </a:r>
            <a:r>
              <a:rPr lang="ja-JP" altLang="en-US" sz="2000" dirty="0"/>
              <a:t>届いた書類の宛名と同一名義の口座にしか振込できません</a:t>
            </a:r>
            <a:endParaRPr lang="en-US" altLang="ja-JP" sz="2000" dirty="0"/>
          </a:p>
          <a:p>
            <a:r>
              <a:rPr lang="ja-JP" altLang="en-US" sz="2000" dirty="0"/>
              <a:t>　　</a:t>
            </a:r>
            <a:r>
              <a:rPr lang="en-US" altLang="ja-JP" sz="2000" dirty="0"/>
              <a:t>※</a:t>
            </a:r>
            <a:r>
              <a:rPr lang="ja-JP" altLang="en-US" sz="2000" dirty="0"/>
              <a:t>氏名変更・商号変更等は除く</a:t>
            </a:r>
            <a:endParaRPr lang="en-US" altLang="ja-JP" sz="2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62FF87-CF58-4E93-884D-3014DC31B59E}"/>
              </a:ext>
            </a:extLst>
          </p:cNvPr>
          <p:cNvSpPr/>
          <p:nvPr/>
        </p:nvSpPr>
        <p:spPr>
          <a:xfrm>
            <a:off x="10778505" y="1977055"/>
            <a:ext cx="286265" cy="16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AD92B49-699E-4B79-8605-5462FAAA177F}"/>
              </a:ext>
            </a:extLst>
          </p:cNvPr>
          <p:cNvGrpSpPr/>
          <p:nvPr/>
        </p:nvGrpSpPr>
        <p:grpSpPr>
          <a:xfrm>
            <a:off x="5173200" y="1958400"/>
            <a:ext cx="6480000" cy="2988954"/>
            <a:chOff x="5173200" y="1958400"/>
            <a:chExt cx="6480000" cy="298895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6FD6C9B-E2FF-488C-88C4-CDB00053A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934" b="4025"/>
            <a:stretch/>
          </p:blipFill>
          <p:spPr>
            <a:xfrm>
              <a:off x="5173200" y="1958400"/>
              <a:ext cx="6480000" cy="29889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5633A282-2CD8-4C84-8E45-44A3C5FE4BD2}"/>
                </a:ext>
              </a:extLst>
            </p:cNvPr>
            <p:cNvSpPr/>
            <p:nvPr/>
          </p:nvSpPr>
          <p:spPr>
            <a:xfrm>
              <a:off x="6566768" y="2744226"/>
              <a:ext cx="682944" cy="23717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32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7C327F89-62A1-4B25-9053-04EF68CAFF4A}"/>
              </a:ext>
            </a:extLst>
          </p:cNvPr>
          <p:cNvSpPr/>
          <p:nvPr/>
        </p:nvSpPr>
        <p:spPr>
          <a:xfrm>
            <a:off x="720000" y="360000"/>
            <a:ext cx="716400" cy="71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4F4DC1-B215-4464-8B66-71413A0ADC27}"/>
              </a:ext>
            </a:extLst>
          </p:cNvPr>
          <p:cNvSpPr txBox="1"/>
          <p:nvPr/>
        </p:nvSpPr>
        <p:spPr>
          <a:xfrm>
            <a:off x="1620005" y="360003"/>
            <a:ext cx="1025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口座の金融機関名を入力し、</a:t>
            </a:r>
            <a:r>
              <a:rPr lang="en-US" altLang="ja-JP" sz="2800" dirty="0"/>
              <a:t>[</a:t>
            </a:r>
            <a:r>
              <a:rPr lang="ja-JP" altLang="en-US" sz="2800" dirty="0"/>
              <a:t>検索</a:t>
            </a:r>
            <a:r>
              <a:rPr lang="en-US" altLang="ja-JP" sz="2800" dirty="0"/>
              <a:t>]</a:t>
            </a:r>
            <a:r>
              <a:rPr lang="ja-JP" altLang="en-US" sz="2800" dirty="0"/>
              <a:t>⇒選択肢から該当の金融機関名をクリックする</a:t>
            </a:r>
            <a:endParaRPr lang="en-US" altLang="ja-JP" sz="28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47DDEAF-9C1B-4D98-ACB7-4103DD356CF6}"/>
              </a:ext>
            </a:extLst>
          </p:cNvPr>
          <p:cNvGrpSpPr/>
          <p:nvPr/>
        </p:nvGrpSpPr>
        <p:grpSpPr>
          <a:xfrm>
            <a:off x="5173200" y="1958400"/>
            <a:ext cx="6480000" cy="2974766"/>
            <a:chOff x="5173200" y="1958400"/>
            <a:chExt cx="6480000" cy="2974766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9110DCA-26FB-4B85-A452-9F3CE32B2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788" b="3880"/>
            <a:stretch/>
          </p:blipFill>
          <p:spPr>
            <a:xfrm>
              <a:off x="5173200" y="1958400"/>
              <a:ext cx="6480000" cy="29747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54A4694-74F1-46D5-8205-0A75993E6032}"/>
                </a:ext>
              </a:extLst>
            </p:cNvPr>
            <p:cNvSpPr txBox="1"/>
            <p:nvPr/>
          </p:nvSpPr>
          <p:spPr>
            <a:xfrm>
              <a:off x="6874535" y="2641675"/>
              <a:ext cx="3456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ja-JP" sz="400" dirty="0"/>
                <a:t>XXX</a:t>
              </a:r>
              <a:endParaRPr lang="ja-JP" altLang="en-US" sz="4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D86B6E5-4CB0-4582-A7F1-CBCB542264C5}"/>
                </a:ext>
              </a:extLst>
            </p:cNvPr>
            <p:cNvSpPr txBox="1"/>
            <p:nvPr/>
          </p:nvSpPr>
          <p:spPr>
            <a:xfrm>
              <a:off x="8108368" y="2905193"/>
              <a:ext cx="7573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400" dirty="0"/>
                <a:t>OOXXX</a:t>
              </a:r>
              <a:r>
                <a:rPr lang="ja-JP" altLang="en-US" sz="400" dirty="0"/>
                <a:t>銀行</a:t>
              </a:r>
              <a:r>
                <a:rPr lang="en-US" altLang="ja-JP" sz="400" dirty="0"/>
                <a:t>(8888)</a:t>
              </a:r>
              <a:endParaRPr lang="ja-JP" altLang="en-US" sz="400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370F77B-5A46-4132-B03E-10519D26F51F}"/>
                </a:ext>
              </a:extLst>
            </p:cNvPr>
            <p:cNvSpPr txBox="1"/>
            <p:nvPr/>
          </p:nvSpPr>
          <p:spPr>
            <a:xfrm>
              <a:off x="8160774" y="3179999"/>
              <a:ext cx="6636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400" dirty="0"/>
                <a:t>XXX</a:t>
              </a:r>
              <a:r>
                <a:rPr lang="ja-JP" altLang="en-US" sz="400" dirty="0"/>
                <a:t>銀行</a:t>
              </a:r>
              <a:r>
                <a:rPr lang="en-US" altLang="ja-JP" sz="400" dirty="0"/>
                <a:t>(7777)</a:t>
              </a:r>
              <a:endParaRPr lang="ja-JP" altLang="en-US" sz="400" dirty="0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19B4E849-3946-42F4-916E-C6DDFCAB84C7}"/>
                </a:ext>
              </a:extLst>
            </p:cNvPr>
            <p:cNvSpPr/>
            <p:nvPr/>
          </p:nvSpPr>
          <p:spPr>
            <a:xfrm>
              <a:off x="6829991" y="2521342"/>
              <a:ext cx="780288" cy="29146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7BD4D355-A73C-4F63-BAE3-22CB748C4506}"/>
                </a:ext>
              </a:extLst>
            </p:cNvPr>
            <p:cNvSpPr/>
            <p:nvPr/>
          </p:nvSpPr>
          <p:spPr>
            <a:xfrm>
              <a:off x="8022438" y="3126599"/>
              <a:ext cx="780288" cy="29146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548C117F-1A06-482A-974A-B6B8B2599EEB}"/>
                </a:ext>
              </a:extLst>
            </p:cNvPr>
            <p:cNvSpPr/>
            <p:nvPr/>
          </p:nvSpPr>
          <p:spPr>
            <a:xfrm>
              <a:off x="8022438" y="2521342"/>
              <a:ext cx="369669" cy="29146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89A621D-5BCD-48FF-9011-1B252D9D6EBA}"/>
              </a:ext>
            </a:extLst>
          </p:cNvPr>
          <p:cNvGrpSpPr/>
          <p:nvPr/>
        </p:nvGrpSpPr>
        <p:grpSpPr>
          <a:xfrm>
            <a:off x="1620000" y="1958400"/>
            <a:ext cx="2411001" cy="4539600"/>
            <a:chOff x="1620000" y="1958400"/>
            <a:chExt cx="2411001" cy="4539600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89F8BC8-8717-482F-BD73-6009588D9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8" b="6250"/>
            <a:stretch/>
          </p:blipFill>
          <p:spPr>
            <a:xfrm>
              <a:off x="1620000" y="1958400"/>
              <a:ext cx="2411001" cy="453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59015172-257A-40B2-9769-403C1CEBB0D3}"/>
                </a:ext>
              </a:extLst>
            </p:cNvPr>
            <p:cNvSpPr/>
            <p:nvPr/>
          </p:nvSpPr>
          <p:spPr>
            <a:xfrm>
              <a:off x="1825397" y="2956589"/>
              <a:ext cx="883141" cy="41883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63636F1-C6E2-4BC1-9084-40D7E482C2CA}"/>
                </a:ext>
              </a:extLst>
            </p:cNvPr>
            <p:cNvSpPr txBox="1"/>
            <p:nvPr/>
          </p:nvSpPr>
          <p:spPr>
            <a:xfrm>
              <a:off x="1916248" y="3051754"/>
              <a:ext cx="450851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051" dirty="0"/>
                <a:t>XXX</a:t>
              </a:r>
              <a:endParaRPr lang="ja-JP" altLang="en-US" sz="1051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237697B-D37E-4D70-B04B-AF3A63C22141}"/>
                </a:ext>
              </a:extLst>
            </p:cNvPr>
            <p:cNvSpPr txBox="1"/>
            <p:nvPr/>
          </p:nvSpPr>
          <p:spPr>
            <a:xfrm>
              <a:off x="2233334" y="4187711"/>
              <a:ext cx="1210016" cy="254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051" dirty="0"/>
                <a:t>XXX</a:t>
              </a:r>
              <a:r>
                <a:rPr lang="ja-JP" altLang="en-US" sz="1051" dirty="0"/>
                <a:t>銀行</a:t>
              </a:r>
              <a:r>
                <a:rPr lang="en-US" altLang="ja-JP" sz="1051" dirty="0"/>
                <a:t>(7777)</a:t>
              </a:r>
              <a:endParaRPr lang="ja-JP" altLang="en-US" sz="1051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A0D5F14-8CAE-4A37-BDCC-4F1011BDEBE2}"/>
                </a:ext>
              </a:extLst>
            </p:cNvPr>
            <p:cNvSpPr txBox="1"/>
            <p:nvPr/>
          </p:nvSpPr>
          <p:spPr>
            <a:xfrm>
              <a:off x="2098067" y="3629209"/>
              <a:ext cx="1390633" cy="254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051" dirty="0"/>
                <a:t>OOXXX</a:t>
              </a:r>
              <a:r>
                <a:rPr lang="ja-JP" altLang="en-US" sz="1051" dirty="0"/>
                <a:t>銀行</a:t>
              </a:r>
              <a:r>
                <a:rPr lang="en-US" altLang="ja-JP" sz="1051" dirty="0"/>
                <a:t>(8888)</a:t>
              </a:r>
              <a:endParaRPr lang="ja-JP" altLang="en-US" sz="1051" dirty="0"/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5F3764DF-57AD-41C2-B215-AC4FD19E6CBE}"/>
                </a:ext>
              </a:extLst>
            </p:cNvPr>
            <p:cNvSpPr/>
            <p:nvPr/>
          </p:nvSpPr>
          <p:spPr>
            <a:xfrm>
              <a:off x="3219616" y="2956589"/>
              <a:ext cx="576969" cy="41883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B8CE364-2525-4FD0-B8AB-3F5720B3586D}"/>
                </a:ext>
              </a:extLst>
            </p:cNvPr>
            <p:cNvSpPr/>
            <p:nvPr/>
          </p:nvSpPr>
          <p:spPr>
            <a:xfrm>
              <a:off x="2143415" y="4098964"/>
              <a:ext cx="1299935" cy="41883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21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630</Words>
  <Application>Microsoft Office PowerPoint</Application>
  <PresentationFormat>ワイド画面</PresentationFormat>
  <Paragraphs>68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63</cp:revision>
  <cp:lastPrinted>2025-03-11T02:16:27Z</cp:lastPrinted>
  <dcterms:created xsi:type="dcterms:W3CDTF">2024-12-13T02:17:17Z</dcterms:created>
  <dcterms:modified xsi:type="dcterms:W3CDTF">2025-03-11T02:19:00Z</dcterms:modified>
</cp:coreProperties>
</file>