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469C7F-81CE-4498-98C5-2E9C30790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B855ECE-1921-4CB1-B91A-E0E389956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7A5DCF-551F-455D-B675-10E5B43A4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D7834F-C9A3-40D2-BA78-4BEA017AC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EB0F25-ECC5-48E5-A137-93739F69A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86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7A4A8-0C2A-4B71-8EDD-0983F3A01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56E080D-CA41-4926-9950-670D17D67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4F2BB8-240D-46E1-B28E-4E2F60EF4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CAA37B-0A88-4542-8469-18B13C59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1AFE98-9249-4648-9C0E-DDA646D46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89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6E84C86-0B00-4B88-AD6F-758B58A520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666DBC-6541-4477-BE24-C89F2623E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1A1ED4-6E76-4370-B28B-5A6C06AC3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3CADAD-4196-4572-858E-7748017D1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80C896-4DC7-471C-81D3-974990FB6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8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60675B-AF70-427C-BA75-B5A4121DC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436229-81AC-485E-A706-1C144747B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8391E6-636E-4A57-B821-E88B62BF3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D801EB-51C7-4D40-B15E-2481BDBA1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02168E-8B79-4242-91FF-1288DC47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67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795D3D-9D40-43E3-B63C-6F1DAFF32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0A168-88C7-4CB4-BD00-54EFC8EE3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ED7F90-1747-4637-AA0A-24101EC81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C2A6F5-4484-49E3-9B56-39BA5E67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306FC0-559E-4DE8-8E2E-31E57DCA0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09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608765-1CA5-414D-9515-2FBCED2B4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EBA355-C86D-4184-A904-BA9EDDF8BD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092AFF-1CE6-4FB3-A0FA-8FAE00462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37FA3B-DCA1-447D-A1D6-61B1CED84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1D728A-B98B-4884-A08B-88DB6DF5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ADC527-F604-4110-88BF-E8C7B2A0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67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B931B2-1D6D-43B3-9A2C-08304531E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DCAFF0-676A-43D7-93E0-AA7005A21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65A978-479A-439A-92CE-894C82468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5651A63-59B2-42AA-9D4F-C6BC73C480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95DD29-C023-47F7-AD94-28A50AB76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1CEC81E-2174-495B-A478-220C4D51A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BA590E5-A74B-42A0-8D9C-F687ECD71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C14164B-038B-430C-B209-77ED76158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02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FC54B8-1A44-401A-AB66-F1D108889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28DA747-EC80-4989-A3FF-6F69C54F2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889A4E-9B7E-4DF7-8D1B-EB8355E22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891C630-A809-4F0D-8D5B-7465BBDC2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78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A5F0C57-1DEE-464B-B352-B5FEB130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1EB0FC7-D9EC-4E31-8162-733E5B9A4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F320AD-B448-4565-9A64-5CB45472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81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2AE90B-9A59-4E00-B0D0-0261DB5B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8F5D61-0280-4D19-93CE-B072AA8A2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86B028-D6A5-4E93-82EF-022CF5262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29A79D-44E9-4468-AC3A-BF5C06FC9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4AF550-15E4-45DD-895E-07AE1B6BD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983116-DC40-4532-B05E-9B98E7A8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67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CF65F8-B2BF-4832-B05A-362A6E662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FE21EC8-0792-4CA1-88F5-4CE6543DCB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8CDD94-E757-4DD2-8015-5A8F94D04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D948BA-AE4C-4050-B534-EFFEE4886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541A07-76E0-487E-BE3C-DBDBD7CF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259CAB-5B2C-4569-A995-F361AB17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99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03CF65F-25FB-4291-A462-911D85962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E79D11-4759-4A01-86CE-73CFC80ED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471E5-3615-4FC0-86D0-EC65EAFD7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B1919-1712-4559-8584-0662A00FD5F5}" type="datetimeFigureOut">
              <a:rPr kumimoji="1" lang="ja-JP" altLang="en-US" smtClean="0"/>
              <a:t>2020/7/7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B15794-C668-438A-ACC9-FB960FB28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C6ACC2-BDBB-416A-ABFD-6E78AF3A73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8F1A5-0798-4554-9141-F90EB95F9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892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爆発: 14 pt 36">
            <a:extLst>
              <a:ext uri="{FF2B5EF4-FFF2-40B4-BE49-F238E27FC236}">
                <a16:creationId xmlns:a16="http://schemas.microsoft.com/office/drawing/2014/main" id="{FABD2B29-76AF-4830-9D02-F3A5BDD3CB5A}"/>
              </a:ext>
            </a:extLst>
          </p:cNvPr>
          <p:cNvSpPr/>
          <p:nvPr/>
        </p:nvSpPr>
        <p:spPr>
          <a:xfrm>
            <a:off x="8399638" y="462016"/>
            <a:ext cx="3368261" cy="3346592"/>
          </a:xfrm>
          <a:prstGeom prst="ellipse">
            <a:avLst/>
          </a:prstGeom>
          <a:noFill/>
          <a:ln w="98425" cap="rnd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DD271F44-7BAC-4A80-A408-8E06D31B7EAB}"/>
              </a:ext>
            </a:extLst>
          </p:cNvPr>
          <p:cNvCxnSpPr>
            <a:cxnSpLocks/>
          </p:cNvCxnSpPr>
          <p:nvPr/>
        </p:nvCxnSpPr>
        <p:spPr>
          <a:xfrm>
            <a:off x="10329076" y="3619923"/>
            <a:ext cx="0" cy="945905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id="{E3B9355B-8CE7-472B-BEF3-99A77CADDD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52"/>
          <a:stretch/>
        </p:blipFill>
        <p:spPr>
          <a:xfrm>
            <a:off x="9317724" y="1307954"/>
            <a:ext cx="1693337" cy="1543449"/>
          </a:xfrm>
          <a:prstGeom prst="rect">
            <a:avLst/>
          </a:prstGeom>
        </p:spPr>
      </p:pic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FAEA6322-00A3-4870-8FB3-90154271B65A}"/>
              </a:ext>
            </a:extLst>
          </p:cNvPr>
          <p:cNvCxnSpPr>
            <a:cxnSpLocks/>
          </p:cNvCxnSpPr>
          <p:nvPr/>
        </p:nvCxnSpPr>
        <p:spPr>
          <a:xfrm flipV="1">
            <a:off x="7146587" y="2748013"/>
            <a:ext cx="7978" cy="2361067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3877B5AE-197D-442D-BDD0-9EC4D9B66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3284">
            <a:off x="6091662" y="3381800"/>
            <a:ext cx="952500" cy="952500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1147046-33F9-44B8-A28D-54DA01654730}"/>
              </a:ext>
            </a:extLst>
          </p:cNvPr>
          <p:cNvSpPr/>
          <p:nvPr/>
        </p:nvSpPr>
        <p:spPr>
          <a:xfrm>
            <a:off x="7157080" y="3715844"/>
            <a:ext cx="17148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indent="-93663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①不足書類の連絡、「再申請サポートページ」の案内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793CBA2-BA48-498C-9766-CC23B12B9229}"/>
              </a:ext>
            </a:extLst>
          </p:cNvPr>
          <p:cNvSpPr/>
          <p:nvPr/>
        </p:nvSpPr>
        <p:spPr>
          <a:xfrm>
            <a:off x="9074869" y="2881259"/>
            <a:ext cx="22698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indent="-93663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②不足書類の電子データを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93663" indent="-93663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「再申請サポートページ」から送信</a:t>
            </a:r>
          </a:p>
        </p:txBody>
      </p:sp>
      <p:sp>
        <p:nvSpPr>
          <p:cNvPr id="16" name="フローチャート: 複数書類 15">
            <a:extLst>
              <a:ext uri="{FF2B5EF4-FFF2-40B4-BE49-F238E27FC236}">
                <a16:creationId xmlns:a16="http://schemas.microsoft.com/office/drawing/2014/main" id="{A2B8A2A9-6970-4D4B-BBE7-60348A1214CE}"/>
              </a:ext>
            </a:extLst>
          </p:cNvPr>
          <p:cNvSpPr/>
          <p:nvPr/>
        </p:nvSpPr>
        <p:spPr>
          <a:xfrm>
            <a:off x="9178180" y="4736695"/>
            <a:ext cx="845883" cy="106434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申請書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73AFBC28-61E5-49A4-A238-DA5BC402AA1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00" t="13560" r="52133" b="24633"/>
          <a:stretch/>
        </p:blipFill>
        <p:spPr>
          <a:xfrm>
            <a:off x="10684858" y="4848000"/>
            <a:ext cx="548459" cy="36296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0EFC897-AD05-4B6F-B330-3E213660E37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874" t="12594" r="2008" b="22730"/>
          <a:stretch/>
        </p:blipFill>
        <p:spPr>
          <a:xfrm>
            <a:off x="10657931" y="5216329"/>
            <a:ext cx="575386" cy="379812"/>
          </a:xfrm>
          <a:prstGeom prst="rect">
            <a:avLst/>
          </a:prstGeom>
        </p:spPr>
      </p:pic>
      <p:sp>
        <p:nvSpPr>
          <p:cNvPr id="20" name="十字形 19">
            <a:extLst>
              <a:ext uri="{FF2B5EF4-FFF2-40B4-BE49-F238E27FC236}">
                <a16:creationId xmlns:a16="http://schemas.microsoft.com/office/drawing/2014/main" id="{1DEBC514-59D3-4286-A804-7A2CC2F41826}"/>
              </a:ext>
            </a:extLst>
          </p:cNvPr>
          <p:cNvSpPr/>
          <p:nvPr/>
        </p:nvSpPr>
        <p:spPr>
          <a:xfrm>
            <a:off x="10118899" y="4896865"/>
            <a:ext cx="448896" cy="448896"/>
          </a:xfrm>
          <a:prstGeom prst="plus">
            <a:avLst>
              <a:gd name="adj" fmla="val 453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67FAB56F-B78C-4214-AEC1-8604B73B63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00" t="13560" r="52133" b="24633"/>
          <a:stretch/>
        </p:blipFill>
        <p:spPr>
          <a:xfrm>
            <a:off x="9561310" y="1126472"/>
            <a:ext cx="548459" cy="362963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C43C26B0-324D-4D59-AC54-76815FCEED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874" t="12594" r="2008" b="22730"/>
          <a:stretch/>
        </p:blipFill>
        <p:spPr>
          <a:xfrm>
            <a:off x="9534383" y="1494801"/>
            <a:ext cx="575386" cy="37981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F7E3D1F-4957-4732-8E68-4A9D3818B58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4" t="15174" r="18641" b="19245"/>
          <a:stretch/>
        </p:blipFill>
        <p:spPr>
          <a:xfrm>
            <a:off x="6677716" y="1637218"/>
            <a:ext cx="934720" cy="950316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1147046-33F9-44B8-A28D-54DA01654730}"/>
              </a:ext>
            </a:extLst>
          </p:cNvPr>
          <p:cNvSpPr/>
          <p:nvPr/>
        </p:nvSpPr>
        <p:spPr>
          <a:xfrm>
            <a:off x="6053748" y="6008545"/>
            <a:ext cx="22016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大阪府休業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要請外支援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</a:t>
            </a:r>
          </a:p>
          <a:p>
            <a:pPr algn="ctr"/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申請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事務局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793CBA2-BA48-498C-9766-CC23B12B9229}"/>
              </a:ext>
            </a:extLst>
          </p:cNvPr>
          <p:cNvSpPr/>
          <p:nvPr/>
        </p:nvSpPr>
        <p:spPr>
          <a:xfrm>
            <a:off x="9366377" y="6008218"/>
            <a:ext cx="24015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indent="-93663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③すでにご提出の申請書類と合わせて審査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1147046-33F9-44B8-A28D-54DA01654730}"/>
              </a:ext>
            </a:extLst>
          </p:cNvPr>
          <p:cNvSpPr/>
          <p:nvPr/>
        </p:nvSpPr>
        <p:spPr>
          <a:xfrm>
            <a:off x="6664208" y="1246005"/>
            <a:ext cx="9617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indent="-93663" algn="ctr"/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申請者</a:t>
            </a: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6" cstate="hq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813" y="515147"/>
            <a:ext cx="1191028" cy="1191028"/>
          </a:xfrm>
          <a:prstGeom prst="rect">
            <a:avLst/>
          </a:prstGeom>
        </p:spPr>
      </p:pic>
      <p:sp>
        <p:nvSpPr>
          <p:cNvPr id="40" name="円弧 39"/>
          <p:cNvSpPr/>
          <p:nvPr/>
        </p:nvSpPr>
        <p:spPr>
          <a:xfrm>
            <a:off x="8896559" y="630350"/>
            <a:ext cx="1312607" cy="1312607"/>
          </a:xfrm>
          <a:prstGeom prst="arc">
            <a:avLst>
              <a:gd name="adj1" fmla="val 4248653"/>
              <a:gd name="adj2" fmla="val 10525563"/>
            </a:avLst>
          </a:prstGeom>
          <a:ln w="381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4ECF4BEA-EB48-49CC-89DA-5428E4C69DE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77716" y="5252997"/>
            <a:ext cx="1005927" cy="725487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9851BA5-D0A1-47E2-8488-0A51BE66550C}"/>
              </a:ext>
            </a:extLst>
          </p:cNvPr>
          <p:cNvSpPr/>
          <p:nvPr/>
        </p:nvSpPr>
        <p:spPr>
          <a:xfrm>
            <a:off x="261395" y="195207"/>
            <a:ext cx="5925286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大阪府休業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要請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外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支援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金再申請サポートページ </a:t>
            </a:r>
            <a:endParaRPr lang="en-US" altLang="ja-JP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（利用の流れ：イメージ）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C4CC6E8-D45B-41CC-A729-D9A3F1676C71}"/>
              </a:ext>
            </a:extLst>
          </p:cNvPr>
          <p:cNvSpPr txBox="1"/>
          <p:nvPr/>
        </p:nvSpPr>
        <p:spPr>
          <a:xfrm>
            <a:off x="230037" y="1755403"/>
            <a:ext cx="5321317" cy="4085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本サポートページは、不足書類等の提出、再申請専用です。この仕組みをご活用いただきますと、申請者の皆様の時間、手間、費用等のご負担が軽減され、ひいては審査・支給の迅速化にもつながります。</a:t>
            </a:r>
          </a:p>
          <a:p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3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3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募集要項では、</a:t>
            </a:r>
          </a:p>
          <a:p>
            <a:pPr marL="285750" indent="-106363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13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請書類に不足や記載漏れ等の不備があった場合は、申請書に記載の連絡先に事務局から連絡いたしますので、追加で依頼した書類や不備を修正した書類を、特定記録や書留、レターパック等、記録が残る郵便により送付してください</a:t>
            </a:r>
            <a:r>
              <a:rPr lang="ja-JP" altLang="en-US" sz="13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sz="13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9387">
              <a:lnSpc>
                <a:spcPct val="150000"/>
              </a:lnSpc>
            </a:pPr>
            <a:r>
              <a:rPr lang="ja-JP" altLang="en-US" sz="13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</a:t>
            </a:r>
            <a:r>
              <a:rPr lang="ja-JP" altLang="en-US" sz="13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しております。</a:t>
            </a:r>
            <a:endParaRPr lang="ja-JP" altLang="en-US" sz="13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305D509-3B2C-475D-AEAB-74DFF78B0DE5}"/>
              </a:ext>
            </a:extLst>
          </p:cNvPr>
          <p:cNvSpPr/>
          <p:nvPr/>
        </p:nvSpPr>
        <p:spPr>
          <a:xfrm>
            <a:off x="257692" y="3808608"/>
            <a:ext cx="5301639" cy="2053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402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5A2C5F744454E479ACB252CFB1EF3A3" ma:contentTypeVersion="1" ma:contentTypeDescription="新しいドキュメントを作成します。" ma:contentTypeScope="" ma:versionID="9bf05254191bb593238c5c512693a77e">
  <xsd:schema xmlns:xsd="http://www.w3.org/2001/XMLSchema" xmlns:xs="http://www.w3.org/2001/XMLSchema" xmlns:p="http://schemas.microsoft.com/office/2006/metadata/properties" xmlns:ns2="666cf137-a4c2-4de1-a55f-fde8dce8d6a8" targetNamespace="http://schemas.microsoft.com/office/2006/metadata/properties" ma:root="true" ma:fieldsID="257143e4174e30796ddabcdb43609582" ns2:_="">
    <xsd:import namespace="666cf137-a4c2-4de1-a55f-fde8dce8d6a8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6cf137-a4c2-4de1-a55f-fde8dce8d6a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248A82-DBFE-400F-B6CC-CE079DE2B837}"/>
</file>

<file path=customXml/itemProps2.xml><?xml version="1.0" encoding="utf-8"?>
<ds:datastoreItem xmlns:ds="http://schemas.openxmlformats.org/officeDocument/2006/customXml" ds:itemID="{7EA488C3-34DD-4BB6-AA95-D106B7465E69}"/>
</file>

<file path=customXml/itemProps3.xml><?xml version="1.0" encoding="utf-8"?>
<ds:datastoreItem xmlns:ds="http://schemas.openxmlformats.org/officeDocument/2006/customXml" ds:itemID="{BEC7E672-CA7C-4D00-888B-28DBC997DD39}"/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180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Junta Nakahara</dc:creator>
  <cp:lastModifiedBy>瀬川　亮</cp:lastModifiedBy>
  <cp:revision>27</cp:revision>
  <dcterms:created xsi:type="dcterms:W3CDTF">2020-05-21T05:52:59Z</dcterms:created>
  <dcterms:modified xsi:type="dcterms:W3CDTF">2020-07-07T04:43:13Z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0x01010075A2C5F744454E479ACB252CFB1EF3A3</vt:lpwstr>
  </property>
</Properties>
</file>