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1"/>
            <a:ext cx="2918831" cy="4950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CDF1FFE2-7EEC-412C-802C-6711DEB0A98D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0985"/>
            <a:ext cx="2918831" cy="4950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0985"/>
            <a:ext cx="2918831" cy="4950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6B00E365-854E-4DD7-A3B8-9E56379337C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13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012"/>
            <a:ext cx="5388610" cy="3884736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0985"/>
            <a:ext cx="2918831" cy="4950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0985"/>
            <a:ext cx="2918831" cy="495012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85F6-FF6D-4B90-8C62-F7AB7B5E7443}" type="datetimeFigureOut">
              <a:rPr kumimoji="1" lang="ja-JP" altLang="en-US" smtClean="0"/>
              <a:t>2020/4/28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676A-5AA2-40B0-BCFB-FF84128E95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6350"/>
            <a:ext cx="9906000" cy="13550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r>
              <a:rPr kumimoji="1" lang="en-US" altLang="ja-JP" sz="23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Request for Cooperation in taking Infection Preventive </a:t>
            </a:r>
            <a:r>
              <a:rPr kumimoji="1" lang="en-US" altLang="ja-JP" sz="23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Measures</a:t>
            </a:r>
          </a:p>
          <a:p>
            <a:pPr algn="ctr">
              <a:lnSpc>
                <a:spcPct val="100000"/>
              </a:lnSpc>
            </a:pPr>
            <a:r>
              <a:rPr kumimoji="1" lang="en-US" altLang="ja-JP" sz="23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at </a:t>
            </a:r>
            <a:r>
              <a:rPr kumimoji="1" lang="en-US" altLang="ja-JP" sz="23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Supermarkets, etc.   </a:t>
            </a:r>
          </a:p>
          <a:p>
            <a:pPr algn="ctr">
              <a:lnSpc>
                <a:spcPct val="100000"/>
              </a:lnSpc>
            </a:pPr>
            <a:r>
              <a:rPr kumimoji="1" lang="ja-JP" altLang="en-US" sz="23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（</a:t>
            </a:r>
            <a:r>
              <a:rPr kumimoji="1" lang="en-US" altLang="ja-JP" sz="23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April </a:t>
            </a:r>
            <a:r>
              <a:rPr kumimoji="1" lang="en-US" altLang="ja-JP" sz="23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25 to </a:t>
            </a:r>
            <a:r>
              <a:rPr kumimoji="1" lang="en-US" altLang="ja-JP" sz="23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May 6</a:t>
            </a:r>
            <a:r>
              <a:rPr kumimoji="1" lang="ja-JP" altLang="en-US" sz="2300" b="1" dirty="0" smtClean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）</a:t>
            </a:r>
            <a:endParaRPr kumimoji="1" lang="en-US" altLang="ja-JP" sz="23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31092" y="3368939"/>
            <a:ext cx="975144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Suspend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specific day and time services such as discount sale</a:t>
            </a:r>
          </a:p>
          <a:p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     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and bonus-point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campaigns as 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much as possible.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31092" y="4079318"/>
            <a:ext cx="985609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  </a:t>
            </a:r>
            <a:r>
              <a:rPr kumimoji="1" lang="en-US" altLang="ja-JP" sz="23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Control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the entry of shoppers when approx.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2 meter social</a:t>
            </a:r>
          </a:p>
          <a:p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     distance 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between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them 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can’t be kept. 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1093" y="1885612"/>
            <a:ext cx="9751449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Set up the priority time zone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(about 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one hour) for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expectant </a:t>
            </a:r>
            <a:r>
              <a:rPr kumimoji="1" lang="ja-JP" altLang="en-US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　　</a:t>
            </a:r>
            <a:endParaRPr kumimoji="1" lang="en-US" altLang="ja-JP" sz="2300" b="1" dirty="0">
              <a:latin typeface="Arial" panose="020B0604020202020204" pitchFamily="34" charset="0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kumimoji="1" lang="ja-JP" altLang="en-US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     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mothers, senior citizens, persons with disabilities, and persons</a:t>
            </a:r>
          </a:p>
          <a:p>
            <a:pPr algn="l">
              <a:lnSpc>
                <a:spcPct val="100000"/>
              </a:lnSpc>
            </a:pP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     with </a:t>
            </a:r>
            <a:r>
              <a:rPr kumimoji="1" lang="en-US" altLang="ja-JP" sz="2300" b="1" dirty="0" smtClean="0">
                <a:latin typeface="Arial" panose="020B0604020202020204" pitchFamily="34" charset="0"/>
                <a:ea typeface="Meiryo UI" panose="020B0604030504040204" pitchFamily="50" charset="-128"/>
              </a:rPr>
              <a:t>“help mark” badges. </a:t>
            </a:r>
            <a:endParaRPr kumimoji="1" lang="en-US" altLang="ja-JP" sz="2300" b="1" dirty="0"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1093" y="5367350"/>
            <a:ext cx="9164392" cy="150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Go shopping in minimum number of people necessary.</a:t>
            </a:r>
          </a:p>
          <a:p>
            <a:pPr algn="l">
              <a:lnSpc>
                <a:spcPct val="100000"/>
              </a:lnSpc>
            </a:pP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     Avoid going with your family members.</a:t>
            </a:r>
          </a:p>
          <a:p>
            <a:pPr algn="l">
              <a:lnSpc>
                <a:spcPct val="100000"/>
              </a:lnSpc>
              <a:buNone/>
            </a:pPr>
            <a:r>
              <a:rPr kumimoji="1" lang="ja-JP" altLang="en-US" sz="23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〇　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Practice cough etiquette such as wearing a mask when</a:t>
            </a:r>
          </a:p>
          <a:p>
            <a:pPr algn="l">
              <a:lnSpc>
                <a:spcPct val="100000"/>
              </a:lnSpc>
              <a:buNone/>
            </a:pP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      entering a shop.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1093" y="2951734"/>
            <a:ext cx="9164392" cy="445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</a:pPr>
            <a:r>
              <a:rPr kumimoji="1" lang="ja-JP" altLang="en-US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〇　</a:t>
            </a:r>
            <a:r>
              <a:rPr kumimoji="1" lang="en-US" altLang="ja-JP" sz="2300" b="1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Indicate </a:t>
            </a:r>
            <a:r>
              <a:rPr kumimoji="1" lang="en-US" altLang="ja-JP" sz="2300" b="1" dirty="0">
                <a:latin typeface="Arial" panose="020B0604020202020204" pitchFamily="34" charset="0"/>
                <a:ea typeface="Meiryo UI" panose="020B0604030504040204" pitchFamily="50" charset="-128"/>
              </a:rPr>
              <a:t>the positions to line up for each cashier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67641" y="1486535"/>
            <a:ext cx="4058672" cy="3987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3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１　</a:t>
            </a:r>
            <a:r>
              <a:rPr kumimoji="1" lang="en-US" altLang="ja-JP" sz="23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To business operators</a:t>
            </a:r>
            <a:endParaRPr kumimoji="1" lang="ja-JP" altLang="en-US" sz="2300" b="1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7640" y="4954469"/>
            <a:ext cx="4058673" cy="3839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en-US" altLang="ja-JP" sz="2300" b="1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</a:rPr>
              <a:t>２　To Osaka residents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46</Words>
  <PresentationFormat>A4 210 x 297 mm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2020-04-28T02:27:44Z</cp:lastPrinted>
  <dcterms:created xsi:type="dcterms:W3CDTF">2020-04-27T01:02:00Z</dcterms:created>
  <dcterms:modified xsi:type="dcterms:W3CDTF">2020-04-28T02:45:32Z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1041-10.8.0.6186</vt:lpwstr>
  </property>
</Properties>
</file>