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618"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82" autoAdjust="0"/>
    <p:restoredTop sz="94238" autoAdjust="0"/>
  </p:normalViewPr>
  <p:slideViewPr>
    <p:cSldViewPr snapToGrid="0">
      <p:cViewPr varScale="1">
        <p:scale>
          <a:sx n="74" d="100"/>
          <a:sy n="74" d="100"/>
        </p:scale>
        <p:origin x="64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9A7F59E0-AB93-49DC-91CC-74347FFC8612}" type="datetimeFigureOut">
              <a:rPr kumimoji="1" lang="ja-JP" altLang="en-US" smtClean="0"/>
              <a:t>2020/5/1</a:t>
            </a:fld>
            <a:endParaRPr kumimoji="1" lang="ja-JP" altLang="en-US"/>
          </a:p>
        </p:txBody>
      </p:sp>
      <p:sp>
        <p:nvSpPr>
          <p:cNvPr id="4" name="スライド イメージ プレースホルダー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04E5C4B3-80B0-49FD-88C5-5E759B078379}" type="slidenum">
              <a:rPr kumimoji="1" lang="ja-JP" altLang="en-US" smtClean="0"/>
              <a:t>‹#›</a:t>
            </a:fld>
            <a:endParaRPr kumimoji="1" lang="ja-JP" altLang="en-US"/>
          </a:p>
        </p:txBody>
      </p:sp>
    </p:spTree>
    <p:extLst>
      <p:ext uri="{BB962C8B-B14F-4D97-AF65-F5344CB8AC3E}">
        <p14:creationId xmlns:p14="http://schemas.microsoft.com/office/powerpoint/2010/main" val="255142158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6C4D3E-CD71-49DD-BB1B-BF5BAC6535BE}"/>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5544326-FFED-48E8-95BC-329825A028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マスター字幕の書式設定</a:t>
            </a:r>
          </a:p>
        </p:txBody>
      </p:sp>
      <p:sp>
        <p:nvSpPr>
          <p:cNvPr id="4" name="日付プレースホルダー 3">
            <a:extLst>
              <a:ext uri="{FF2B5EF4-FFF2-40B4-BE49-F238E27FC236}">
                <a16:creationId xmlns:a16="http://schemas.microsoft.com/office/drawing/2014/main" id="{E8AFD979-8015-4EDE-9730-79C463750015}"/>
              </a:ext>
            </a:extLst>
          </p:cNvPr>
          <p:cNvSpPr>
            <a:spLocks noGrp="1"/>
          </p:cNvSpPr>
          <p:nvPr>
            <p:ph type="dt" sz="half" idx="10"/>
          </p:nvPr>
        </p:nvSpPr>
        <p:spPr/>
        <p:txBody>
          <a:bodyPr/>
          <a:lstStyle/>
          <a:p>
            <a:fld id="{1B426847-D290-4237-A962-7F2EA768B7C8}" type="datetimeFigureOut">
              <a:rPr kumimoji="1" lang="ja-JP" altLang="en-US" smtClean="0"/>
              <a:t>2020/5/1</a:t>
            </a:fld>
            <a:endParaRPr kumimoji="1" lang="ja-JP" altLang="en-US"/>
          </a:p>
        </p:txBody>
      </p:sp>
      <p:sp>
        <p:nvSpPr>
          <p:cNvPr id="5" name="フッター プレースホルダー 4">
            <a:extLst>
              <a:ext uri="{FF2B5EF4-FFF2-40B4-BE49-F238E27FC236}">
                <a16:creationId xmlns:a16="http://schemas.microsoft.com/office/drawing/2014/main" id="{5A4F330C-655E-4F0C-BF59-8F496B5BCCB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65B9FDD-500C-47F2-8FE1-8CCA71AE4D42}"/>
              </a:ext>
            </a:extLst>
          </p:cNvPr>
          <p:cNvSpPr>
            <a:spLocks noGrp="1"/>
          </p:cNvSpPr>
          <p:nvPr>
            <p:ph type="sldNum" sz="quarter" idx="12"/>
          </p:nvPr>
        </p:nvSpPr>
        <p:spPr/>
        <p:txBody>
          <a:bodyPr/>
          <a:lstStyle/>
          <a:p>
            <a:fld id="{4C4CBF06-60BC-4848-8AC8-D4B8D1E863B1}" type="slidenum">
              <a:rPr kumimoji="1" lang="ja-JP" altLang="en-US" smtClean="0"/>
              <a:t>‹#›</a:t>
            </a:fld>
            <a:endParaRPr kumimoji="1" lang="ja-JP" altLang="en-US"/>
          </a:p>
        </p:txBody>
      </p:sp>
    </p:spTree>
    <p:extLst>
      <p:ext uri="{BB962C8B-B14F-4D97-AF65-F5344CB8AC3E}">
        <p14:creationId xmlns:p14="http://schemas.microsoft.com/office/powerpoint/2010/main" val="2454412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95592A-1543-4E22-BC99-08E295DE254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1637CA0-7143-463C-90DA-CFC5D2684AA3}"/>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98C26AE-0789-4B81-B6EC-284DFF19D2B7}"/>
              </a:ext>
            </a:extLst>
          </p:cNvPr>
          <p:cNvSpPr>
            <a:spLocks noGrp="1"/>
          </p:cNvSpPr>
          <p:nvPr>
            <p:ph type="dt" sz="half" idx="10"/>
          </p:nvPr>
        </p:nvSpPr>
        <p:spPr/>
        <p:txBody>
          <a:bodyPr/>
          <a:lstStyle/>
          <a:p>
            <a:fld id="{1B426847-D290-4237-A962-7F2EA768B7C8}" type="datetimeFigureOut">
              <a:rPr kumimoji="1" lang="ja-JP" altLang="en-US" smtClean="0"/>
              <a:t>2020/5/1</a:t>
            </a:fld>
            <a:endParaRPr kumimoji="1" lang="ja-JP" altLang="en-US"/>
          </a:p>
        </p:txBody>
      </p:sp>
      <p:sp>
        <p:nvSpPr>
          <p:cNvPr id="5" name="フッター プレースホルダー 4">
            <a:extLst>
              <a:ext uri="{FF2B5EF4-FFF2-40B4-BE49-F238E27FC236}">
                <a16:creationId xmlns:a16="http://schemas.microsoft.com/office/drawing/2014/main" id="{1C1B4F8D-69AB-41A6-9B19-BA6EAB683E2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00D77CD-B577-4E31-BCD1-91BBB80F68DF}"/>
              </a:ext>
            </a:extLst>
          </p:cNvPr>
          <p:cNvSpPr>
            <a:spLocks noGrp="1"/>
          </p:cNvSpPr>
          <p:nvPr>
            <p:ph type="sldNum" sz="quarter" idx="12"/>
          </p:nvPr>
        </p:nvSpPr>
        <p:spPr/>
        <p:txBody>
          <a:bodyPr/>
          <a:lstStyle/>
          <a:p>
            <a:fld id="{4C4CBF06-60BC-4848-8AC8-D4B8D1E863B1}" type="slidenum">
              <a:rPr kumimoji="1" lang="ja-JP" altLang="en-US" smtClean="0"/>
              <a:t>‹#›</a:t>
            </a:fld>
            <a:endParaRPr kumimoji="1" lang="ja-JP" altLang="en-US"/>
          </a:p>
        </p:txBody>
      </p:sp>
    </p:spTree>
    <p:extLst>
      <p:ext uri="{BB962C8B-B14F-4D97-AF65-F5344CB8AC3E}">
        <p14:creationId xmlns:p14="http://schemas.microsoft.com/office/powerpoint/2010/main" val="2298007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FE50083-1119-4E78-8D48-BDDBA17CDAC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64D157A-D420-4FB1-BEC9-CE7144FEC26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5AFB1DB-B5C3-462F-BF60-F13685EF871A}"/>
              </a:ext>
            </a:extLst>
          </p:cNvPr>
          <p:cNvSpPr>
            <a:spLocks noGrp="1"/>
          </p:cNvSpPr>
          <p:nvPr>
            <p:ph type="dt" sz="half" idx="10"/>
          </p:nvPr>
        </p:nvSpPr>
        <p:spPr/>
        <p:txBody>
          <a:bodyPr/>
          <a:lstStyle/>
          <a:p>
            <a:fld id="{1B426847-D290-4237-A962-7F2EA768B7C8}" type="datetimeFigureOut">
              <a:rPr kumimoji="1" lang="ja-JP" altLang="en-US" smtClean="0"/>
              <a:t>2020/5/1</a:t>
            </a:fld>
            <a:endParaRPr kumimoji="1" lang="ja-JP" altLang="en-US"/>
          </a:p>
        </p:txBody>
      </p:sp>
      <p:sp>
        <p:nvSpPr>
          <p:cNvPr id="5" name="フッター プレースホルダー 4">
            <a:extLst>
              <a:ext uri="{FF2B5EF4-FFF2-40B4-BE49-F238E27FC236}">
                <a16:creationId xmlns:a16="http://schemas.microsoft.com/office/drawing/2014/main" id="{38ACCAD2-D2BD-4C36-9295-F6B6BB41A0E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360E471-9176-4CFD-A2A8-68A54632AF12}"/>
              </a:ext>
            </a:extLst>
          </p:cNvPr>
          <p:cNvSpPr>
            <a:spLocks noGrp="1"/>
          </p:cNvSpPr>
          <p:nvPr>
            <p:ph type="sldNum" sz="quarter" idx="12"/>
          </p:nvPr>
        </p:nvSpPr>
        <p:spPr/>
        <p:txBody>
          <a:bodyPr/>
          <a:lstStyle/>
          <a:p>
            <a:fld id="{4C4CBF06-60BC-4848-8AC8-D4B8D1E863B1}" type="slidenum">
              <a:rPr kumimoji="1" lang="ja-JP" altLang="en-US" smtClean="0"/>
              <a:t>‹#›</a:t>
            </a:fld>
            <a:endParaRPr kumimoji="1" lang="ja-JP" altLang="en-US"/>
          </a:p>
        </p:txBody>
      </p:sp>
    </p:spTree>
    <p:extLst>
      <p:ext uri="{BB962C8B-B14F-4D97-AF65-F5344CB8AC3E}">
        <p14:creationId xmlns:p14="http://schemas.microsoft.com/office/powerpoint/2010/main" val="2170731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D821BC-B563-4BED-A290-777A4D184C5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A2EE477-9FE8-4C84-8431-E3A539DA760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2F28F23-31F0-4854-892B-95F5D92268B3}"/>
              </a:ext>
            </a:extLst>
          </p:cNvPr>
          <p:cNvSpPr>
            <a:spLocks noGrp="1"/>
          </p:cNvSpPr>
          <p:nvPr>
            <p:ph type="dt" sz="half" idx="10"/>
          </p:nvPr>
        </p:nvSpPr>
        <p:spPr/>
        <p:txBody>
          <a:bodyPr/>
          <a:lstStyle/>
          <a:p>
            <a:fld id="{1B426847-D290-4237-A962-7F2EA768B7C8}" type="datetimeFigureOut">
              <a:rPr kumimoji="1" lang="ja-JP" altLang="en-US" smtClean="0"/>
              <a:t>2020/5/1</a:t>
            </a:fld>
            <a:endParaRPr kumimoji="1" lang="ja-JP" altLang="en-US"/>
          </a:p>
        </p:txBody>
      </p:sp>
      <p:sp>
        <p:nvSpPr>
          <p:cNvPr id="5" name="フッター プレースホルダー 4">
            <a:extLst>
              <a:ext uri="{FF2B5EF4-FFF2-40B4-BE49-F238E27FC236}">
                <a16:creationId xmlns:a16="http://schemas.microsoft.com/office/drawing/2014/main" id="{62B88E74-6B4D-4CA7-B280-5A6B218824F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5C656F0-4F97-490E-A775-C74400C70EC6}"/>
              </a:ext>
            </a:extLst>
          </p:cNvPr>
          <p:cNvSpPr>
            <a:spLocks noGrp="1"/>
          </p:cNvSpPr>
          <p:nvPr>
            <p:ph type="sldNum" sz="quarter" idx="12"/>
          </p:nvPr>
        </p:nvSpPr>
        <p:spPr/>
        <p:txBody>
          <a:bodyPr/>
          <a:lstStyle/>
          <a:p>
            <a:fld id="{4C4CBF06-60BC-4848-8AC8-D4B8D1E863B1}" type="slidenum">
              <a:rPr kumimoji="1" lang="ja-JP" altLang="en-US" smtClean="0"/>
              <a:t>‹#›</a:t>
            </a:fld>
            <a:endParaRPr kumimoji="1" lang="ja-JP" altLang="en-US"/>
          </a:p>
        </p:txBody>
      </p:sp>
    </p:spTree>
    <p:extLst>
      <p:ext uri="{BB962C8B-B14F-4D97-AF65-F5344CB8AC3E}">
        <p14:creationId xmlns:p14="http://schemas.microsoft.com/office/powerpoint/2010/main" val="1623269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633AD5-817B-4966-9ED5-26100115317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7F66AC4-C2E5-4DA5-9D8E-09028AAE59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198D12E-2C68-4322-AE63-6CF8BDBAB6FA}"/>
              </a:ext>
            </a:extLst>
          </p:cNvPr>
          <p:cNvSpPr>
            <a:spLocks noGrp="1"/>
          </p:cNvSpPr>
          <p:nvPr>
            <p:ph type="dt" sz="half" idx="10"/>
          </p:nvPr>
        </p:nvSpPr>
        <p:spPr/>
        <p:txBody>
          <a:bodyPr/>
          <a:lstStyle/>
          <a:p>
            <a:fld id="{1B426847-D290-4237-A962-7F2EA768B7C8}" type="datetimeFigureOut">
              <a:rPr kumimoji="1" lang="ja-JP" altLang="en-US" smtClean="0"/>
              <a:t>2020/5/1</a:t>
            </a:fld>
            <a:endParaRPr kumimoji="1" lang="ja-JP" altLang="en-US"/>
          </a:p>
        </p:txBody>
      </p:sp>
      <p:sp>
        <p:nvSpPr>
          <p:cNvPr id="5" name="フッター プレースホルダー 4">
            <a:extLst>
              <a:ext uri="{FF2B5EF4-FFF2-40B4-BE49-F238E27FC236}">
                <a16:creationId xmlns:a16="http://schemas.microsoft.com/office/drawing/2014/main" id="{EE7994E5-D360-48C2-8F3F-A4A864FE8D1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3755909-0E4E-4962-8FB6-E165D5ED1228}"/>
              </a:ext>
            </a:extLst>
          </p:cNvPr>
          <p:cNvSpPr>
            <a:spLocks noGrp="1"/>
          </p:cNvSpPr>
          <p:nvPr>
            <p:ph type="sldNum" sz="quarter" idx="12"/>
          </p:nvPr>
        </p:nvSpPr>
        <p:spPr/>
        <p:txBody>
          <a:bodyPr/>
          <a:lstStyle/>
          <a:p>
            <a:fld id="{4C4CBF06-60BC-4848-8AC8-D4B8D1E863B1}" type="slidenum">
              <a:rPr kumimoji="1" lang="ja-JP" altLang="en-US" smtClean="0"/>
              <a:t>‹#›</a:t>
            </a:fld>
            <a:endParaRPr kumimoji="1" lang="ja-JP" altLang="en-US"/>
          </a:p>
        </p:txBody>
      </p:sp>
    </p:spTree>
    <p:extLst>
      <p:ext uri="{BB962C8B-B14F-4D97-AF65-F5344CB8AC3E}">
        <p14:creationId xmlns:p14="http://schemas.microsoft.com/office/powerpoint/2010/main" val="1102828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420A71-599D-4834-AD6E-F74AAAF121F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6390E33-AB36-4A03-B880-9344CAA31DF9}"/>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673B1D6E-A899-4E5C-9999-51362E520414}"/>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511F05F-91CF-4259-A9AE-C2453914DA8D}"/>
              </a:ext>
            </a:extLst>
          </p:cNvPr>
          <p:cNvSpPr>
            <a:spLocks noGrp="1"/>
          </p:cNvSpPr>
          <p:nvPr>
            <p:ph type="dt" sz="half" idx="10"/>
          </p:nvPr>
        </p:nvSpPr>
        <p:spPr/>
        <p:txBody>
          <a:bodyPr/>
          <a:lstStyle/>
          <a:p>
            <a:fld id="{1B426847-D290-4237-A962-7F2EA768B7C8}" type="datetimeFigureOut">
              <a:rPr kumimoji="1" lang="ja-JP" altLang="en-US" smtClean="0"/>
              <a:t>2020/5/1</a:t>
            </a:fld>
            <a:endParaRPr kumimoji="1" lang="ja-JP" altLang="en-US"/>
          </a:p>
        </p:txBody>
      </p:sp>
      <p:sp>
        <p:nvSpPr>
          <p:cNvPr id="6" name="フッター プレースホルダー 5">
            <a:extLst>
              <a:ext uri="{FF2B5EF4-FFF2-40B4-BE49-F238E27FC236}">
                <a16:creationId xmlns:a16="http://schemas.microsoft.com/office/drawing/2014/main" id="{DAD80F7C-B9E3-4639-942E-69309AF4B23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4ABCB64-B158-456B-AED7-D9C27A364992}"/>
              </a:ext>
            </a:extLst>
          </p:cNvPr>
          <p:cNvSpPr>
            <a:spLocks noGrp="1"/>
          </p:cNvSpPr>
          <p:nvPr>
            <p:ph type="sldNum" sz="quarter" idx="12"/>
          </p:nvPr>
        </p:nvSpPr>
        <p:spPr/>
        <p:txBody>
          <a:bodyPr/>
          <a:lstStyle/>
          <a:p>
            <a:fld id="{4C4CBF06-60BC-4848-8AC8-D4B8D1E863B1}" type="slidenum">
              <a:rPr kumimoji="1" lang="ja-JP" altLang="en-US" smtClean="0"/>
              <a:t>‹#›</a:t>
            </a:fld>
            <a:endParaRPr kumimoji="1" lang="ja-JP" altLang="en-US"/>
          </a:p>
        </p:txBody>
      </p:sp>
    </p:spTree>
    <p:extLst>
      <p:ext uri="{BB962C8B-B14F-4D97-AF65-F5344CB8AC3E}">
        <p14:creationId xmlns:p14="http://schemas.microsoft.com/office/powerpoint/2010/main" val="3545660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532702-F82E-4093-8E56-B0FAD45F355E}"/>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ED9CA3B-C039-4BAA-9227-D7A290B891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A628633F-FA9C-4903-BCA8-6B7BFD77BA4F}"/>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1FEA3564-D907-4DA2-8164-45DC84BCAE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FA2FB49-AE29-4524-8F08-70215190413D}"/>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998A07B-F573-4F92-91B2-39879E96C6E4}"/>
              </a:ext>
            </a:extLst>
          </p:cNvPr>
          <p:cNvSpPr>
            <a:spLocks noGrp="1"/>
          </p:cNvSpPr>
          <p:nvPr>
            <p:ph type="dt" sz="half" idx="10"/>
          </p:nvPr>
        </p:nvSpPr>
        <p:spPr/>
        <p:txBody>
          <a:bodyPr/>
          <a:lstStyle/>
          <a:p>
            <a:fld id="{1B426847-D290-4237-A962-7F2EA768B7C8}" type="datetimeFigureOut">
              <a:rPr kumimoji="1" lang="ja-JP" altLang="en-US" smtClean="0"/>
              <a:t>2020/5/1</a:t>
            </a:fld>
            <a:endParaRPr kumimoji="1" lang="ja-JP" altLang="en-US"/>
          </a:p>
        </p:txBody>
      </p:sp>
      <p:sp>
        <p:nvSpPr>
          <p:cNvPr id="8" name="フッター プレースホルダー 7">
            <a:extLst>
              <a:ext uri="{FF2B5EF4-FFF2-40B4-BE49-F238E27FC236}">
                <a16:creationId xmlns:a16="http://schemas.microsoft.com/office/drawing/2014/main" id="{882E5B2E-7EF2-4C33-8337-ECD19B744E7D}"/>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745847CD-E1F3-47A7-9C63-7CAD954BA519}"/>
              </a:ext>
            </a:extLst>
          </p:cNvPr>
          <p:cNvSpPr>
            <a:spLocks noGrp="1"/>
          </p:cNvSpPr>
          <p:nvPr>
            <p:ph type="sldNum" sz="quarter" idx="12"/>
          </p:nvPr>
        </p:nvSpPr>
        <p:spPr/>
        <p:txBody>
          <a:bodyPr/>
          <a:lstStyle/>
          <a:p>
            <a:fld id="{4C4CBF06-60BC-4848-8AC8-D4B8D1E863B1}" type="slidenum">
              <a:rPr kumimoji="1" lang="ja-JP" altLang="en-US" smtClean="0"/>
              <a:t>‹#›</a:t>
            </a:fld>
            <a:endParaRPr kumimoji="1" lang="ja-JP" altLang="en-US"/>
          </a:p>
        </p:txBody>
      </p:sp>
    </p:spTree>
    <p:extLst>
      <p:ext uri="{BB962C8B-B14F-4D97-AF65-F5344CB8AC3E}">
        <p14:creationId xmlns:p14="http://schemas.microsoft.com/office/powerpoint/2010/main" val="948678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03697C-0BF4-44F4-9F5F-85A80CFE0A1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587BF65-FF2B-4D02-84A1-3038856579B8}"/>
              </a:ext>
            </a:extLst>
          </p:cNvPr>
          <p:cNvSpPr>
            <a:spLocks noGrp="1"/>
          </p:cNvSpPr>
          <p:nvPr>
            <p:ph type="dt" sz="half" idx="10"/>
          </p:nvPr>
        </p:nvSpPr>
        <p:spPr/>
        <p:txBody>
          <a:bodyPr/>
          <a:lstStyle/>
          <a:p>
            <a:fld id="{1B426847-D290-4237-A962-7F2EA768B7C8}" type="datetimeFigureOut">
              <a:rPr kumimoji="1" lang="ja-JP" altLang="en-US" smtClean="0"/>
              <a:t>2020/5/1</a:t>
            </a:fld>
            <a:endParaRPr kumimoji="1" lang="ja-JP" altLang="en-US"/>
          </a:p>
        </p:txBody>
      </p:sp>
      <p:sp>
        <p:nvSpPr>
          <p:cNvPr id="4" name="フッター プレースホルダー 3">
            <a:extLst>
              <a:ext uri="{FF2B5EF4-FFF2-40B4-BE49-F238E27FC236}">
                <a16:creationId xmlns:a16="http://schemas.microsoft.com/office/drawing/2014/main" id="{B00EB97C-716F-4E62-89E9-E6FCF72CBC2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BD2FE0D5-10EE-4750-A729-BA80C240D850}"/>
              </a:ext>
            </a:extLst>
          </p:cNvPr>
          <p:cNvSpPr>
            <a:spLocks noGrp="1"/>
          </p:cNvSpPr>
          <p:nvPr>
            <p:ph type="sldNum" sz="quarter" idx="12"/>
          </p:nvPr>
        </p:nvSpPr>
        <p:spPr/>
        <p:txBody>
          <a:bodyPr/>
          <a:lstStyle/>
          <a:p>
            <a:fld id="{4C4CBF06-60BC-4848-8AC8-D4B8D1E863B1}" type="slidenum">
              <a:rPr kumimoji="1" lang="ja-JP" altLang="en-US" smtClean="0"/>
              <a:t>‹#›</a:t>
            </a:fld>
            <a:endParaRPr kumimoji="1" lang="ja-JP" altLang="en-US"/>
          </a:p>
        </p:txBody>
      </p:sp>
    </p:spTree>
    <p:extLst>
      <p:ext uri="{BB962C8B-B14F-4D97-AF65-F5344CB8AC3E}">
        <p14:creationId xmlns:p14="http://schemas.microsoft.com/office/powerpoint/2010/main" val="3774810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D4665C5-8F8D-4F8A-B7D9-B49FEFC55D50}"/>
              </a:ext>
            </a:extLst>
          </p:cNvPr>
          <p:cNvSpPr>
            <a:spLocks noGrp="1"/>
          </p:cNvSpPr>
          <p:nvPr>
            <p:ph type="dt" sz="half" idx="10"/>
          </p:nvPr>
        </p:nvSpPr>
        <p:spPr/>
        <p:txBody>
          <a:bodyPr/>
          <a:lstStyle/>
          <a:p>
            <a:fld id="{1B426847-D290-4237-A962-7F2EA768B7C8}" type="datetimeFigureOut">
              <a:rPr kumimoji="1" lang="ja-JP" altLang="en-US" smtClean="0"/>
              <a:t>2020/5/1</a:t>
            </a:fld>
            <a:endParaRPr kumimoji="1" lang="ja-JP" altLang="en-US"/>
          </a:p>
        </p:txBody>
      </p:sp>
      <p:sp>
        <p:nvSpPr>
          <p:cNvPr id="3" name="フッター プレースホルダー 2">
            <a:extLst>
              <a:ext uri="{FF2B5EF4-FFF2-40B4-BE49-F238E27FC236}">
                <a16:creationId xmlns:a16="http://schemas.microsoft.com/office/drawing/2014/main" id="{632607C2-0883-47D3-A2CC-65BDE1F039C8}"/>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FC8F866F-BD54-4B55-B9DD-35CE4ACC87BC}"/>
              </a:ext>
            </a:extLst>
          </p:cNvPr>
          <p:cNvSpPr>
            <a:spLocks noGrp="1"/>
          </p:cNvSpPr>
          <p:nvPr>
            <p:ph type="sldNum" sz="quarter" idx="12"/>
          </p:nvPr>
        </p:nvSpPr>
        <p:spPr/>
        <p:txBody>
          <a:bodyPr/>
          <a:lstStyle/>
          <a:p>
            <a:fld id="{4C4CBF06-60BC-4848-8AC8-D4B8D1E863B1}" type="slidenum">
              <a:rPr kumimoji="1" lang="ja-JP" altLang="en-US" smtClean="0"/>
              <a:t>‹#›</a:t>
            </a:fld>
            <a:endParaRPr kumimoji="1" lang="ja-JP" altLang="en-US"/>
          </a:p>
        </p:txBody>
      </p:sp>
    </p:spTree>
    <p:extLst>
      <p:ext uri="{BB962C8B-B14F-4D97-AF65-F5344CB8AC3E}">
        <p14:creationId xmlns:p14="http://schemas.microsoft.com/office/powerpoint/2010/main" val="3103968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2CC909-5CBB-4095-8E90-5C2C9036CE7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FD0DD93-20D5-433A-BA9A-0F28DD1344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C8B1BBE-E53E-45CA-9BAB-96422BB8DD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9C08E8D-D7FF-4144-854F-043224D5BBF9}"/>
              </a:ext>
            </a:extLst>
          </p:cNvPr>
          <p:cNvSpPr>
            <a:spLocks noGrp="1"/>
          </p:cNvSpPr>
          <p:nvPr>
            <p:ph type="dt" sz="half" idx="10"/>
          </p:nvPr>
        </p:nvSpPr>
        <p:spPr/>
        <p:txBody>
          <a:bodyPr/>
          <a:lstStyle/>
          <a:p>
            <a:fld id="{1B426847-D290-4237-A962-7F2EA768B7C8}" type="datetimeFigureOut">
              <a:rPr kumimoji="1" lang="ja-JP" altLang="en-US" smtClean="0"/>
              <a:t>2020/5/1</a:t>
            </a:fld>
            <a:endParaRPr kumimoji="1" lang="ja-JP" altLang="en-US"/>
          </a:p>
        </p:txBody>
      </p:sp>
      <p:sp>
        <p:nvSpPr>
          <p:cNvPr id="6" name="フッター プレースホルダー 5">
            <a:extLst>
              <a:ext uri="{FF2B5EF4-FFF2-40B4-BE49-F238E27FC236}">
                <a16:creationId xmlns:a16="http://schemas.microsoft.com/office/drawing/2014/main" id="{317A7B52-326E-41F9-9DB0-5C272172B7C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152CF72-0A86-411A-92CC-FF4443CFC44D}"/>
              </a:ext>
            </a:extLst>
          </p:cNvPr>
          <p:cNvSpPr>
            <a:spLocks noGrp="1"/>
          </p:cNvSpPr>
          <p:nvPr>
            <p:ph type="sldNum" sz="quarter" idx="12"/>
          </p:nvPr>
        </p:nvSpPr>
        <p:spPr/>
        <p:txBody>
          <a:bodyPr/>
          <a:lstStyle/>
          <a:p>
            <a:fld id="{4C4CBF06-60BC-4848-8AC8-D4B8D1E863B1}" type="slidenum">
              <a:rPr kumimoji="1" lang="ja-JP" altLang="en-US" smtClean="0"/>
              <a:t>‹#›</a:t>
            </a:fld>
            <a:endParaRPr kumimoji="1" lang="ja-JP" altLang="en-US"/>
          </a:p>
        </p:txBody>
      </p:sp>
    </p:spTree>
    <p:extLst>
      <p:ext uri="{BB962C8B-B14F-4D97-AF65-F5344CB8AC3E}">
        <p14:creationId xmlns:p14="http://schemas.microsoft.com/office/powerpoint/2010/main" val="579251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9F65C4-F543-4A74-9805-74EE6772BBE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03C4AB8-B44B-4B0A-BD55-9F8DB70868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035D9D30-2E99-4F70-9802-197AD6E231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2011A31-663D-40EB-8787-5E58F282C655}"/>
              </a:ext>
            </a:extLst>
          </p:cNvPr>
          <p:cNvSpPr>
            <a:spLocks noGrp="1"/>
          </p:cNvSpPr>
          <p:nvPr>
            <p:ph type="dt" sz="half" idx="10"/>
          </p:nvPr>
        </p:nvSpPr>
        <p:spPr/>
        <p:txBody>
          <a:bodyPr/>
          <a:lstStyle/>
          <a:p>
            <a:fld id="{1B426847-D290-4237-A962-7F2EA768B7C8}" type="datetimeFigureOut">
              <a:rPr kumimoji="1" lang="ja-JP" altLang="en-US" smtClean="0"/>
              <a:t>2020/5/1</a:t>
            </a:fld>
            <a:endParaRPr kumimoji="1" lang="ja-JP" altLang="en-US"/>
          </a:p>
        </p:txBody>
      </p:sp>
      <p:sp>
        <p:nvSpPr>
          <p:cNvPr id="6" name="フッター プレースホルダー 5">
            <a:extLst>
              <a:ext uri="{FF2B5EF4-FFF2-40B4-BE49-F238E27FC236}">
                <a16:creationId xmlns:a16="http://schemas.microsoft.com/office/drawing/2014/main" id="{3B384339-05F1-4D1E-BAA1-0A90BAC771C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63E3F90-6D8B-4B18-9B1D-9E37D8DEAE25}"/>
              </a:ext>
            </a:extLst>
          </p:cNvPr>
          <p:cNvSpPr>
            <a:spLocks noGrp="1"/>
          </p:cNvSpPr>
          <p:nvPr>
            <p:ph type="sldNum" sz="quarter" idx="12"/>
          </p:nvPr>
        </p:nvSpPr>
        <p:spPr/>
        <p:txBody>
          <a:bodyPr/>
          <a:lstStyle/>
          <a:p>
            <a:fld id="{4C4CBF06-60BC-4848-8AC8-D4B8D1E863B1}" type="slidenum">
              <a:rPr kumimoji="1" lang="ja-JP" altLang="en-US" smtClean="0"/>
              <a:t>‹#›</a:t>
            </a:fld>
            <a:endParaRPr kumimoji="1" lang="ja-JP" altLang="en-US"/>
          </a:p>
        </p:txBody>
      </p:sp>
    </p:spTree>
    <p:extLst>
      <p:ext uri="{BB962C8B-B14F-4D97-AF65-F5344CB8AC3E}">
        <p14:creationId xmlns:p14="http://schemas.microsoft.com/office/powerpoint/2010/main" val="2928321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1E111D0-4CB2-4A2F-9830-9A6B519294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2728C21-484A-49B2-AA72-D3F67D161F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00082D0-2E24-4EAF-B18E-3F00E83F8E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426847-D290-4237-A962-7F2EA768B7C8}" type="datetimeFigureOut">
              <a:rPr kumimoji="1" lang="ja-JP" altLang="en-US" smtClean="0"/>
              <a:t>2020/5/1</a:t>
            </a:fld>
            <a:endParaRPr kumimoji="1" lang="ja-JP" altLang="en-US"/>
          </a:p>
        </p:txBody>
      </p:sp>
      <p:sp>
        <p:nvSpPr>
          <p:cNvPr id="5" name="フッター プレースホルダー 4">
            <a:extLst>
              <a:ext uri="{FF2B5EF4-FFF2-40B4-BE49-F238E27FC236}">
                <a16:creationId xmlns:a16="http://schemas.microsoft.com/office/drawing/2014/main" id="{2B079D2D-D007-439C-A60A-BCE4E6C38B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497C6C7-D1B6-48D7-BB3A-439B062885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4CBF06-60BC-4848-8AC8-D4B8D1E863B1}" type="slidenum">
              <a:rPr kumimoji="1" lang="ja-JP" altLang="en-US" smtClean="0"/>
              <a:t>‹#›</a:t>
            </a:fld>
            <a:endParaRPr kumimoji="1" lang="ja-JP" altLang="en-US"/>
          </a:p>
        </p:txBody>
      </p:sp>
    </p:spTree>
    <p:extLst>
      <p:ext uri="{BB962C8B-B14F-4D97-AF65-F5344CB8AC3E}">
        <p14:creationId xmlns:p14="http://schemas.microsoft.com/office/powerpoint/2010/main" val="2346511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1"/>
            <a:ext cx="12192000" cy="15068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t>専門家の意見</a:t>
            </a:r>
            <a:endParaRPr lang="en-US" altLang="ja-JP" sz="2800" dirty="0"/>
          </a:p>
          <a:p>
            <a:pPr algn="ctr"/>
            <a:r>
              <a:rPr lang="ja-JP" altLang="en-US" dirty="0" smtClean="0"/>
              <a:t>大阪府</a:t>
            </a:r>
            <a:r>
              <a:rPr lang="ja-JP" altLang="en-US" dirty="0"/>
              <a:t>新型コロナウイルス対策本部専門家</a:t>
            </a:r>
            <a:r>
              <a:rPr lang="ja-JP" altLang="en-US" dirty="0" smtClean="0"/>
              <a:t>会議</a:t>
            </a:r>
            <a:endParaRPr lang="en-US" altLang="ja-JP" dirty="0" smtClean="0"/>
          </a:p>
          <a:p>
            <a:r>
              <a:rPr lang="ja-JP" altLang="en-US" dirty="0" smtClean="0"/>
              <a:t>　　　　　　　　　　　　　　　　　　　　　　座長：</a:t>
            </a:r>
            <a:r>
              <a:rPr lang="zh-CN" altLang="en-US" dirty="0" smtClean="0"/>
              <a:t> </a:t>
            </a:r>
            <a:r>
              <a:rPr lang="ja-JP" altLang="en-US" dirty="0" smtClean="0"/>
              <a:t>朝野和典大阪大学大学院医学研究科教授　</a:t>
            </a:r>
            <a:r>
              <a:rPr lang="zh-CN" altLang="en-US" dirty="0"/>
              <a:t>	</a:t>
            </a:r>
          </a:p>
          <a:p>
            <a:pPr algn="ctr"/>
            <a:endParaRPr kumimoji="1" lang="ja-JP" altLang="en-US" dirty="0"/>
          </a:p>
        </p:txBody>
      </p:sp>
      <p:sp>
        <p:nvSpPr>
          <p:cNvPr id="6" name="テキスト ボックス 5"/>
          <p:cNvSpPr txBox="1"/>
          <p:nvPr/>
        </p:nvSpPr>
        <p:spPr>
          <a:xfrm>
            <a:off x="0" y="1223493"/>
            <a:ext cx="12192000" cy="3416320"/>
          </a:xfrm>
          <a:prstGeom prst="rect">
            <a:avLst/>
          </a:prstGeom>
          <a:noFill/>
        </p:spPr>
        <p:txBody>
          <a:bodyPr wrap="square" rtlCol="0">
            <a:spAutoFit/>
          </a:bodyPr>
          <a:lstStyle/>
          <a:p>
            <a:endParaRPr lang="en-US" altLang="ja-JP" sz="1600" dirty="0" smtClean="0"/>
          </a:p>
          <a:p>
            <a:endParaRPr lang="en-US" altLang="ja-JP" sz="1600" dirty="0"/>
          </a:p>
          <a:p>
            <a:endParaRPr lang="en-US" altLang="ja-JP" sz="1600" dirty="0" smtClean="0"/>
          </a:p>
          <a:p>
            <a:r>
              <a:rPr lang="ja-JP" altLang="en-US" sz="2400" dirty="0" smtClean="0"/>
              <a:t>●オーバーシュート（感染爆発）の危険性を回避するためには、国の緊急事態宣言を踏まえ、大阪府緊急事態措置として実施している、外出自粛・イベント自粛に加え、「施設の使用制限」を実効性あるものにすることが必要。</a:t>
            </a:r>
            <a:endParaRPr lang="en-US" altLang="ja-JP" sz="2400" dirty="0" smtClean="0"/>
          </a:p>
          <a:p>
            <a:endParaRPr lang="en-US" altLang="ja-JP" sz="2400" dirty="0" smtClean="0"/>
          </a:p>
          <a:p>
            <a:r>
              <a:rPr lang="ja-JP" altLang="en-US" sz="2400" dirty="0" smtClean="0"/>
              <a:t>●</a:t>
            </a:r>
            <a:r>
              <a:rPr lang="ja-JP" altLang="ja-JP" sz="2400" dirty="0" smtClean="0"/>
              <a:t>そこ</a:t>
            </a:r>
            <a:r>
              <a:rPr lang="ja-JP" altLang="ja-JP" sz="2400" dirty="0"/>
              <a:t>で</a:t>
            </a:r>
            <a:r>
              <a:rPr lang="ja-JP" altLang="ja-JP" sz="2400" dirty="0" smtClean="0"/>
              <a:t>、</a:t>
            </a:r>
            <a:r>
              <a:rPr lang="ja-JP" altLang="en-US" sz="2400" dirty="0" smtClean="0"/>
              <a:t>多くの人が集まる</a:t>
            </a:r>
            <a:r>
              <a:rPr lang="ja-JP" altLang="ja-JP" sz="2400" dirty="0" smtClean="0"/>
              <a:t>パチンコ店など</a:t>
            </a:r>
            <a:r>
              <a:rPr lang="ja-JP" altLang="en-US" sz="2400" dirty="0" smtClean="0"/>
              <a:t>は、</a:t>
            </a:r>
            <a:r>
              <a:rPr lang="ja-JP" altLang="ja-JP" sz="2400" dirty="0" smtClean="0"/>
              <a:t>「</a:t>
            </a:r>
            <a:r>
              <a:rPr lang="ja-JP" altLang="ja-JP" sz="2400" dirty="0"/>
              <a:t>３密」環境と</a:t>
            </a:r>
            <a:r>
              <a:rPr lang="ja-JP" altLang="ja-JP" sz="2400" dirty="0" smtClean="0"/>
              <a:t>なり</a:t>
            </a:r>
            <a:r>
              <a:rPr lang="ja-JP" altLang="en-US" sz="2400" dirty="0" smtClean="0"/>
              <a:t>うるものであり</a:t>
            </a:r>
            <a:r>
              <a:rPr lang="ja-JP" altLang="ja-JP" sz="2400" dirty="0" smtClean="0"/>
              <a:t>、</a:t>
            </a:r>
            <a:r>
              <a:rPr lang="ja-JP" altLang="ja-JP" sz="2400" dirty="0"/>
              <a:t>施設の使用を継続した場合には新型コロナウイルスのまん延につながる蓋然性が</a:t>
            </a:r>
            <a:r>
              <a:rPr lang="ja-JP" altLang="ja-JP" sz="2400" dirty="0" smtClean="0"/>
              <a:t>高い</a:t>
            </a:r>
            <a:r>
              <a:rPr lang="ja-JP" altLang="en-US" sz="2400" dirty="0" smtClean="0"/>
              <a:t>、</a:t>
            </a:r>
            <a:r>
              <a:rPr lang="ja-JP" altLang="ja-JP" sz="2400" dirty="0" smtClean="0"/>
              <a:t>と</a:t>
            </a:r>
            <a:r>
              <a:rPr lang="ja-JP" altLang="ja-JP" sz="2400" dirty="0"/>
              <a:t>考えられる業種の休業を強く要請することは適切</a:t>
            </a:r>
            <a:r>
              <a:rPr lang="ja-JP" altLang="ja-JP" sz="2400" dirty="0" smtClean="0"/>
              <a:t>。</a:t>
            </a:r>
            <a:endParaRPr kumimoji="1" lang="en-US" altLang="ja-JP" sz="2400" dirty="0" smtClean="0"/>
          </a:p>
        </p:txBody>
      </p:sp>
    </p:spTree>
    <p:extLst>
      <p:ext uri="{BB962C8B-B14F-4D97-AF65-F5344CB8AC3E}">
        <p14:creationId xmlns:p14="http://schemas.microsoft.com/office/powerpoint/2010/main" val="290244850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32392</TotalTime>
  <Words>123</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等线</vt:lpstr>
      <vt:lpstr>ＭＳ Ｐゴシック</vt:lpstr>
      <vt:lpstr>游ゴシック</vt:lpstr>
      <vt:lpstr>游ゴシック Light</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Shigekazu Koike</dc:creator>
  <cp:lastModifiedBy>馬場　祐二</cp:lastModifiedBy>
  <cp:revision>2678</cp:revision>
  <cp:lastPrinted>2020-04-21T05:33:03Z</cp:lastPrinted>
  <dcterms:created xsi:type="dcterms:W3CDTF">2018-03-24T05:17:02Z</dcterms:created>
  <dcterms:modified xsi:type="dcterms:W3CDTF">2020-05-01T04:13:53Z</dcterms:modified>
</cp:coreProperties>
</file>