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4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1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1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59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5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2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15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60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14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20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1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55243" y="496874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3200"/>
              </a:lnSpc>
            </a:pP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大型連休</a:t>
            </a:r>
            <a: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(4/25~5/6)</a:t>
            </a: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に向けたお願い</a:t>
            </a: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9636" y="3548022"/>
            <a:ext cx="9040970" cy="7627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endParaRPr kumimoji="1"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府県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越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えた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移動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やレジャーは控えてください</a:t>
            </a:r>
            <a:endParaRPr kumimoji="1"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65" y="3687030"/>
            <a:ext cx="517250" cy="471609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14270" y="4909991"/>
            <a:ext cx="9046336" cy="1349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屋外であっても人が集まれば、感染リスクは高まります　　  </a:t>
            </a:r>
            <a:endParaRPr kumimoji="1"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公園での散歩等は、少人数で混雑時を避けてください</a:t>
            </a:r>
            <a:endParaRPr kumimoji="1"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14270" y="2147790"/>
            <a:ext cx="9046336" cy="827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</a:t>
            </a:r>
            <a:endParaRPr kumimoji="1"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大型連休期間中は、自宅でお過ごしください</a:t>
            </a:r>
            <a:endParaRPr kumimoji="1"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2" y="2325939"/>
            <a:ext cx="517250" cy="47160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65" y="5348755"/>
            <a:ext cx="517250" cy="47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8</Words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2020-04-24T03:58:11Z</cp:lastPrinted>
  <dcterms:created xsi:type="dcterms:W3CDTF">2020-04-22T09:44:31Z</dcterms:created>
  <dcterms:modified xsi:type="dcterms:W3CDTF">2020-04-24T03:58:17Z</dcterms:modified>
</cp:coreProperties>
</file>