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90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54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91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17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59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05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2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159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60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144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20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F85F6-FF6D-4B90-8C62-F7AB7B5E7443}" type="datetimeFigureOut">
              <a:rPr kumimoji="1" lang="ja-JP" altLang="en-US" smtClean="0"/>
              <a:t>2020/4/24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1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19687"/>
            <a:ext cx="9906000" cy="10897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800"/>
              </a:lnSpc>
            </a:pPr>
            <a:r>
              <a:rPr kumimoji="1"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スーパーマーケット等における感染拡大防止に向けた協力の要請</a:t>
            </a:r>
            <a:endParaRPr kumimoji="1"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3800"/>
              </a:lnSpc>
            </a:pPr>
            <a:r>
              <a:rPr kumimoji="1" lang="ja-JP" altLang="en-US" sz="2800" b="1" dirty="0"/>
              <a:t>４月２５日（土）～５月６日（水</a:t>
            </a:r>
            <a:r>
              <a:rPr kumimoji="1" lang="ja-JP" altLang="en-US" sz="2800" b="1" dirty="0" smtClean="0"/>
              <a:t>）</a:t>
            </a:r>
            <a:endParaRPr kumimoji="1" lang="ja-JP" altLang="en-US" sz="28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7424" y="1215680"/>
            <a:ext cx="2104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要請内容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31092" y="3974729"/>
            <a:ext cx="9751449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kumimoji="1" lang="ja-JP" altLang="en-US" sz="2400" b="1" spc="-8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曜日・時間帯による特売やポイントアップのできる限りのとりやめ</a:t>
            </a:r>
            <a:endParaRPr kumimoji="1" lang="en-US" altLang="ja-JP" sz="2400" spc="-8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1092" y="4555568"/>
            <a:ext cx="9856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kumimoji="1" lang="ja-JP" altLang="en-US" sz="2400" b="1" spc="-7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利用客同士の距離が２ｍ程度を保てないなど、混雑</a:t>
            </a:r>
            <a:r>
              <a:rPr kumimoji="1" lang="ja-JP" altLang="en-US" sz="2400" b="1" spc="-70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kumimoji="1" lang="ja-JP" altLang="en-US" sz="2400" b="1" spc="-7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の入場制限を実施</a:t>
            </a:r>
            <a:endParaRPr kumimoji="1" lang="en-US" altLang="ja-JP" sz="2400" b="1" spc="-7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31093" y="2267882"/>
            <a:ext cx="9751449" cy="887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100"/>
              </a:lnSpc>
            </a:pP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　妊婦・高齢者・</a:t>
            </a:r>
            <a:r>
              <a:rPr kumimoji="1" lang="ja-JP" altLang="en-US" sz="24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者・ヘルプマークを付けた方が優先的に入店できる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100"/>
              </a:lnSpc>
            </a:pP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  時間帯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１時間程度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の設定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31094" y="5608976"/>
            <a:ext cx="916439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100"/>
              </a:lnSpc>
            </a:pP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　家族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連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れを避け、必要最小限度の人数で買い物に行くこと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100"/>
              </a:lnSpc>
            </a:pP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　入店の際は、マスクの着用など咳エチケットに留意すること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31093" y="3323209"/>
            <a:ext cx="9164392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レジ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の行列で並ぶ位置の指定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67424" y="1734223"/>
            <a:ext cx="3966693" cy="3989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事業者に対する要請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67424" y="5136407"/>
            <a:ext cx="3966693" cy="3839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府民に対する要請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520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473</TotalTime>
  <Words>34</Words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2020-04-24T03:59:02Z</cp:lastPrinted>
  <dcterms:created xsi:type="dcterms:W3CDTF">2020-04-22T09:44:31Z</dcterms:created>
  <dcterms:modified xsi:type="dcterms:W3CDTF">2020-04-24T08:57:56Z</dcterms:modified>
</cp:coreProperties>
</file>