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20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6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39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9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3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35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8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6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9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4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91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6C30E-3DE0-49DE-88AD-D808C931A1AA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16B4A-D417-4CE6-836B-D9494022F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95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9282" y="1444953"/>
            <a:ext cx="6588000" cy="7437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362767"/>
            <a:ext cx="6858000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dist"/>
            <a:r>
              <a:rPr lang="ja-JP" altLang="en-US" sz="5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緊急事態措置実施中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9282" y="1444954"/>
            <a:ext cx="6588000" cy="923330"/>
          </a:xfrm>
          <a:prstGeom prst="rect">
            <a:avLst/>
          </a:prstGeom>
          <a:solidFill>
            <a:srgbClr val="FFFF00"/>
          </a:solidFill>
        </p:spPr>
        <p:txBody>
          <a:bodyPr wrap="square" anchor="ctr">
            <a:spAutoFit/>
          </a:bodyPr>
          <a:lstStyle/>
          <a:p>
            <a:pPr algn="ctr"/>
            <a:endParaRPr lang="ja-JP" altLang="en-US" sz="5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17019" y="2924987"/>
            <a:ext cx="6588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医療機関への通院</a:t>
            </a:r>
            <a:endParaRPr lang="en-US" altLang="ja-JP" sz="2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食料・医薬品・生活必需品の買い出し</a:t>
            </a:r>
            <a:endParaRPr lang="en-US" altLang="ja-JP" sz="2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必要な職場への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出勤</a:t>
            </a:r>
            <a:endParaRPr lang="en-US" altLang="ja-JP" sz="2400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</a:t>
            </a: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できるだけテレワークをしてください）</a:t>
            </a:r>
            <a:endParaRPr lang="en-US" altLang="ja-JP" sz="2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屋外での運動や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散歩</a:t>
            </a:r>
            <a:endParaRPr lang="en-US" altLang="ja-JP" sz="2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200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など生活や健康の維持のために必要なもの</a:t>
            </a:r>
            <a:endParaRPr lang="ja-JP" altLang="en-US" sz="20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83159" y="2457373"/>
            <a:ext cx="5720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外出は</a:t>
            </a: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以下の</a:t>
            </a:r>
            <a:r>
              <a:rPr lang="ja-JP" altLang="en-US" sz="2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場合に限定してください</a:t>
            </a:r>
            <a:r>
              <a:rPr lang="en-US" altLang="ja-JP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ja-JP" altLang="en-US" sz="2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フローチャート: 結合子 20"/>
          <p:cNvSpPr/>
          <p:nvPr/>
        </p:nvSpPr>
        <p:spPr>
          <a:xfrm>
            <a:off x="429844" y="3127990"/>
            <a:ext cx="288000" cy="28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フローチャート: 結合子 21"/>
          <p:cNvSpPr/>
          <p:nvPr/>
        </p:nvSpPr>
        <p:spPr>
          <a:xfrm>
            <a:off x="429844" y="3695433"/>
            <a:ext cx="288000" cy="28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フローチャート: 結合子 22"/>
          <p:cNvSpPr/>
          <p:nvPr/>
        </p:nvSpPr>
        <p:spPr>
          <a:xfrm>
            <a:off x="429844" y="4262876"/>
            <a:ext cx="288000" cy="28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フローチャート: 結合子 23"/>
          <p:cNvSpPr/>
          <p:nvPr/>
        </p:nvSpPr>
        <p:spPr>
          <a:xfrm>
            <a:off x="429844" y="5354832"/>
            <a:ext cx="288000" cy="28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49282" y="6547516"/>
            <a:ext cx="6588000" cy="923330"/>
          </a:xfrm>
          <a:prstGeom prst="rect">
            <a:avLst/>
          </a:prstGeom>
          <a:solidFill>
            <a:srgbClr val="FFFF00"/>
          </a:solidFill>
        </p:spPr>
        <p:txBody>
          <a:bodyPr wrap="square" anchor="ctr">
            <a:spAutoFit/>
          </a:bodyPr>
          <a:lstStyle/>
          <a:p>
            <a:pPr algn="ctr"/>
            <a:endParaRPr lang="ja-JP" altLang="en-US" sz="5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94639" y="7502123"/>
            <a:ext cx="6197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路上や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公園等に</a:t>
            </a:r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おける集団での飲酒</a:t>
            </a: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endParaRPr lang="en-US" altLang="ja-JP" sz="2400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やめてください</a:t>
            </a:r>
            <a:endParaRPr lang="en-US" altLang="ja-JP" sz="2400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20718" y="8969900"/>
            <a:ext cx="6737282" cy="847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754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問い合わせ先：大阪府緊急事態措置</a:t>
            </a:r>
            <a:r>
              <a:rPr lang="ja-JP" altLang="en-US" sz="1754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コールセンター</a:t>
            </a:r>
            <a:endParaRPr lang="en-US" altLang="ja-JP" sz="1754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754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０６ー</a:t>
            </a:r>
            <a:r>
              <a:rPr lang="en-US" altLang="ja-JP" sz="1754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7178</a:t>
            </a:r>
            <a:r>
              <a:rPr lang="ja-JP" altLang="en-US" sz="1754" b="1" dirty="0" err="1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ー</a:t>
            </a:r>
            <a:r>
              <a:rPr lang="en-US" altLang="ja-JP" sz="1754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1398</a:t>
            </a:r>
          </a:p>
          <a:p>
            <a:pPr marR="2657" algn="ctr"/>
            <a:r>
              <a:rPr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平日：９時</a:t>
            </a:r>
            <a:r>
              <a:rPr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分～</a:t>
            </a:r>
            <a:r>
              <a:rPr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</a:t>
            </a:r>
            <a:r>
              <a:rPr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分（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4/29(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木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 err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5/3(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 err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5/4(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火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 err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5/5(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水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開設）</a:t>
            </a:r>
            <a:endParaRPr lang="en-US" altLang="ja-JP" sz="14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フローチャート: 結合子 13"/>
          <p:cNvSpPr/>
          <p:nvPr/>
        </p:nvSpPr>
        <p:spPr>
          <a:xfrm>
            <a:off x="429844" y="7712945"/>
            <a:ext cx="288000" cy="28800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21970" y="1446886"/>
            <a:ext cx="5242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en-US" altLang="ja-JP" sz="5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NO</a:t>
            </a:r>
            <a:r>
              <a:rPr lang="ja-JP" altLang="en-US" sz="5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！外出</a:t>
            </a:r>
            <a:r>
              <a:rPr lang="ja-JP" altLang="en-US" sz="5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25725" y="6606791"/>
            <a:ext cx="5780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en-US" altLang="ja-JP" sz="5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NO</a:t>
            </a:r>
            <a:r>
              <a:rPr lang="ja-JP" altLang="en-US" sz="5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！外飲み！</a:t>
            </a:r>
          </a:p>
        </p:txBody>
      </p:sp>
    </p:spTree>
    <p:extLst>
      <p:ext uri="{BB962C8B-B14F-4D97-AF65-F5344CB8AC3E}">
        <p14:creationId xmlns:p14="http://schemas.microsoft.com/office/powerpoint/2010/main" val="59733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152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松永　あかり</cp:lastModifiedBy>
  <cp:revision>21</cp:revision>
  <cp:lastPrinted>2021-04-28T14:14:28Z</cp:lastPrinted>
  <dcterms:created xsi:type="dcterms:W3CDTF">2021-04-23T05:24:37Z</dcterms:created>
  <dcterms:modified xsi:type="dcterms:W3CDTF">2021-07-06T10:37:08Z</dcterms:modified>
</cp:coreProperties>
</file>