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25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84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1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95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81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99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28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1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89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34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0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28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-9924"/>
            <a:ext cx="6858000" cy="5852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夜の街関連の事業者の皆さまへのお願い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94" y="2543787"/>
            <a:ext cx="2529857" cy="17079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16" y="4927643"/>
            <a:ext cx="4318763" cy="132863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63" y="4940164"/>
            <a:ext cx="653329" cy="653329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778576" y="2480454"/>
            <a:ext cx="5291045" cy="16254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54" name="角丸四角形 53"/>
          <p:cNvSpPr/>
          <p:nvPr/>
        </p:nvSpPr>
        <p:spPr>
          <a:xfrm>
            <a:off x="740476" y="4812306"/>
            <a:ext cx="5291045" cy="14128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1" name="正方形/長方形 20"/>
          <p:cNvSpPr/>
          <p:nvPr/>
        </p:nvSpPr>
        <p:spPr>
          <a:xfrm>
            <a:off x="0" y="575454"/>
            <a:ext cx="6880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代を中心に夜の街の滞在歴がある人への感染が拡大しています。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感染拡大を防止するため、次の</a:t>
            </a:r>
            <a:r>
              <a:rPr lang="ja-JP" altLang="en-US" sz="16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ja-JP" altLang="en-US" sz="16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つのポイント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を守っていただくようお願いします。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49320" y="1394814"/>
            <a:ext cx="6571736" cy="1438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ja-JP" altLang="en-US" sz="2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業種</a:t>
            </a:r>
            <a:r>
              <a:rPr kumimoji="1" lang="ja-JP" altLang="en-US" sz="2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別</a:t>
            </a:r>
            <a:r>
              <a:rPr kumimoji="1" lang="ja-JP" altLang="en-US" sz="2400" b="1" kern="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ガイドライン</a:t>
            </a:r>
            <a:r>
              <a:rPr kumimoji="1" lang="ja-JP" altLang="en-US" sz="2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2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遵守</a:t>
            </a:r>
            <a:r>
              <a:rPr kumimoji="1" lang="ja-JP" altLang="en-US" sz="16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kumimoji="1" lang="ja-JP" altLang="en-US" sz="16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お願いします</a:t>
            </a:r>
            <a:r>
              <a:rPr kumimoji="1" lang="ja-JP" altLang="en-US" sz="16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16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300"/>
              </a:spcAft>
            </a:pPr>
            <a:r>
              <a:rPr kumimoji="1" lang="ja-JP" altLang="en-US" sz="16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6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手洗い・手指消毒の徹底・マスクの着用、換気の徹底　など）</a:t>
            </a:r>
            <a:endParaRPr kumimoji="1" lang="en-US" altLang="ja-JP" sz="16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300"/>
              </a:spcAft>
            </a:pPr>
            <a:r>
              <a:rPr kumimoji="1" lang="ja-JP" altLang="en-US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2400" b="1" kern="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感染防止宣言ステッカー</a:t>
            </a:r>
            <a:r>
              <a:rPr kumimoji="1" lang="ja-JP" altLang="en-US" sz="2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の導入</a:t>
            </a:r>
            <a:r>
              <a:rPr kumimoji="1" lang="ja-JP" altLang="en-US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をお願いします）</a:t>
            </a:r>
            <a:endParaRPr kumimoji="1" lang="en-US" altLang="ja-JP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300"/>
              </a:spcAft>
            </a:pPr>
            <a:endParaRPr kumimoji="1" lang="en-US" altLang="ja-JP" sz="24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24405" y="4285272"/>
            <a:ext cx="8306240" cy="643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ja-JP" altLang="en-US" sz="2400" b="1" kern="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大阪コロナ追跡システム</a:t>
            </a:r>
            <a:r>
              <a:rPr kumimoji="1" lang="ja-JP" altLang="en-US" sz="2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2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</a:t>
            </a:r>
            <a:r>
              <a:rPr kumimoji="1" lang="ja-JP" altLang="en-US" sz="1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1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又は名簿作成）をお願い</a:t>
            </a:r>
            <a:r>
              <a:rPr kumimoji="1" lang="ja-JP" altLang="en-US" sz="1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します。</a:t>
            </a:r>
            <a:endParaRPr kumimoji="1" lang="en-US" altLang="ja-JP" sz="14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24405" y="6496646"/>
            <a:ext cx="8306240" cy="928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ja-JP" altLang="en-US" sz="2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夜</a:t>
            </a:r>
            <a:r>
              <a:rPr kumimoji="1" lang="ja-JP" altLang="en-US" sz="2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の街関連施設の</a:t>
            </a:r>
            <a:r>
              <a:rPr kumimoji="1" lang="ja-JP" altLang="en-US" sz="2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従業員</a:t>
            </a:r>
            <a:r>
              <a:rPr kumimoji="1" lang="ja-JP" altLang="en-US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の、</a:t>
            </a:r>
            <a:endParaRPr kumimoji="1" lang="en-US" altLang="ja-JP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kumimoji="1" lang="ja-JP" altLang="en-US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少し</a:t>
            </a:r>
            <a:r>
              <a:rPr kumimoji="1" lang="ja-JP" altLang="en-US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でも症状がある</a:t>
            </a:r>
            <a:r>
              <a:rPr kumimoji="1" lang="ja-JP" altLang="en-US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場合の</a:t>
            </a:r>
            <a:r>
              <a:rPr kumimoji="1" lang="ja-JP" altLang="en-US" sz="2400" b="1" kern="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検査</a:t>
            </a:r>
            <a:r>
              <a:rPr kumimoji="1" lang="ja-JP" altLang="en-US" sz="2400" b="1" kern="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受診</a:t>
            </a:r>
            <a:r>
              <a:rPr kumimoji="1" lang="ja-JP" altLang="en-US" b="1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をお願いします。</a:t>
            </a:r>
            <a:endParaRPr kumimoji="1" lang="en-US" altLang="ja-JP" sz="2000" b="1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0" y="8979174"/>
            <a:ext cx="6858000" cy="9268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1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93601" y="9073032"/>
            <a:ext cx="8334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大阪府の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ホームページ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様々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な取組みをご覧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いただけます。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962" y="9430652"/>
            <a:ext cx="4660779" cy="466609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4" y="9073032"/>
            <a:ext cx="709490" cy="79942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525" y="2560941"/>
            <a:ext cx="1483467" cy="1577496"/>
          </a:xfrm>
          <a:prstGeom prst="rect">
            <a:avLst/>
          </a:prstGeom>
        </p:spPr>
      </p:pic>
      <p:sp>
        <p:nvSpPr>
          <p:cNvPr id="46" name="角丸四角形 45"/>
          <p:cNvSpPr/>
          <p:nvPr/>
        </p:nvSpPr>
        <p:spPr>
          <a:xfrm>
            <a:off x="184030" y="7332712"/>
            <a:ext cx="6512111" cy="16012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夜の街に関連のある施設</a:t>
            </a:r>
            <a:r>
              <a:rPr kumimoji="1" lang="en-US" altLang="ja-JP" b="1" baseline="30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で勤務されている方や利用者で</a:t>
            </a:r>
            <a:endParaRPr kumimoji="1"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少しでも症状がある方を対象に、ミナミに臨時検査場を開設します</a:t>
            </a:r>
            <a:endParaRPr kumimoji="1"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/>
            <a:r>
              <a:rPr kumimoji="1" lang="en-US" altLang="ja-JP" sz="2000" b="1" i="1" u="sng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06-6647-0641</a:t>
            </a:r>
            <a:r>
              <a:rPr kumimoji="1" lang="ja-JP" altLang="en-US" sz="200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</a:t>
            </a:r>
            <a:r>
              <a:rPr kumimoji="1" lang="ja-JP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で、積極的にご相談ください</a:t>
            </a:r>
            <a:r>
              <a:rPr kumimoji="1" lang="ja-JP" altLang="en-US" sz="20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2000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/>
            <a:r>
              <a:rPr kumimoji="1" lang="ja-JP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かけ</a:t>
            </a:r>
            <a:r>
              <a:rPr kumimoji="1" lang="ja-JP" altLang="en-US" sz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間違いのないようご注意ください</a:t>
            </a:r>
            <a:r>
              <a:rPr kumimoji="1" lang="ja-JP" altLang="en-US" sz="1200" i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バー、キャバクラ、</a:t>
            </a:r>
            <a:r>
              <a:rPr kumimoji="1" lang="ja-JP" altLang="en-US" sz="12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ホストクラブ等</a:t>
            </a:r>
            <a:endParaRPr kumimoji="1" lang="ja-JP" altLang="en-US" sz="2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17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1632</TotalTime>
  <Words>210</Words>
  <Application>Microsoft Office PowerPoint</Application>
  <PresentationFormat>A4 210 x 297 mm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小原　朋子</dc:creator>
  <cp:lastModifiedBy>馬場　祐二</cp:lastModifiedBy>
  <cp:revision>166</cp:revision>
  <cp:lastPrinted>2020-07-12T12:49:40Z</cp:lastPrinted>
  <dcterms:created xsi:type="dcterms:W3CDTF">2020-07-06T05:36:51Z</dcterms:created>
  <dcterms:modified xsi:type="dcterms:W3CDTF">2020-07-21T07:30:44Z</dcterms:modified>
</cp:coreProperties>
</file>