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D53F3"/>
    <a:srgbClr val="48E0E8"/>
    <a:srgbClr val="3FCFF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45" d="100"/>
          <a:sy n="45" d="100"/>
        </p:scale>
        <p:origin x="2328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2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5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5"/>
            <a:ext cx="2949575" cy="498475"/>
          </a:xfrm>
          <a:prstGeom prst="rect">
            <a:avLst/>
          </a:prstGeom>
        </p:spPr>
        <p:txBody>
          <a:bodyPr vert="horz" lIns="91410" tIns="45706" rIns="91410" bIns="45706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/>
          <a:lstStyle>
            <a:lvl1pPr algn="r">
              <a:defRPr sz="1200"/>
            </a:lvl1pPr>
          </a:lstStyle>
          <a:p>
            <a:fld id="{F2897EA5-3F03-4840-AA3F-EE265E1B33DD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3" tIns="46606" rIns="93213" bIns="466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10" y="4783276"/>
            <a:ext cx="5444783" cy="3913443"/>
          </a:xfrm>
          <a:prstGeom prst="rect">
            <a:avLst/>
          </a:prstGeom>
        </p:spPr>
        <p:txBody>
          <a:bodyPr vert="horz" lIns="93213" tIns="46606" rIns="93213" bIns="466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76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1" cy="498662"/>
          </a:xfrm>
          <a:prstGeom prst="rect">
            <a:avLst/>
          </a:prstGeom>
        </p:spPr>
        <p:txBody>
          <a:bodyPr vert="horz" lIns="93213" tIns="46606" rIns="93213" bIns="46606" rtlCol="0" anchor="b"/>
          <a:lstStyle>
            <a:lvl1pPr algn="r">
              <a:defRPr sz="1200"/>
            </a:lvl1pPr>
          </a:lstStyle>
          <a:p>
            <a:fld id="{58AAC8DC-2228-43EC-BC06-5D89B7D825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88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507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013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521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027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7534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041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2547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0055" algn="l" defTabSz="995013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0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9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66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5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7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93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4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57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63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62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24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5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21564" y="1602182"/>
            <a:ext cx="6480000" cy="8531238"/>
          </a:xfrm>
          <a:prstGeom prst="roundRect">
            <a:avLst>
              <a:gd name="adj" fmla="val 56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755135" y="2308164"/>
            <a:ext cx="3142799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①５人以上の宴会・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飲み会は控える 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55134" y="4001593"/>
            <a:ext cx="3142799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②体調が悪ければ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登校しない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69821" y="6722516"/>
            <a:ext cx="3142799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④感染防止ステッカーのあるお店を利用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69821" y="8172474"/>
            <a:ext cx="3144261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⑤お店では大阪</a:t>
            </a:r>
            <a:r>
              <a:rPr lang="ja-JP" altLang="en-US" sz="20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コロナ</a:t>
            </a:r>
            <a:endParaRPr lang="en-US" altLang="ja-JP" sz="2000" dirty="0" smtClean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追跡</a:t>
            </a:r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システムを利用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69821" y="9048516"/>
            <a:ext cx="3144261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⑥国の接触確認アプリ「</a:t>
            </a:r>
            <a:r>
              <a:rPr lang="en-US" altLang="ja-JP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COCOA</a:t>
            </a:r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」の利用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50355" y="10151231"/>
            <a:ext cx="76606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159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59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59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59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http://www.pref.osaka.lg.jp/default.html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710520" y="5107063"/>
            <a:ext cx="3142799" cy="783193"/>
          </a:xfrm>
          <a:prstGeom prst="round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③少しでも症状あれば、受診相談センターに相談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82" y="1936840"/>
            <a:ext cx="2568180" cy="1571942"/>
          </a:xfrm>
          <a:prstGeom prst="rect">
            <a:avLst/>
          </a:prstGeom>
        </p:spPr>
      </p:pic>
      <p:sp>
        <p:nvSpPr>
          <p:cNvPr id="30" name="ドーナツ 29"/>
          <p:cNvSpPr/>
          <p:nvPr/>
        </p:nvSpPr>
        <p:spPr>
          <a:xfrm>
            <a:off x="5128076" y="1868641"/>
            <a:ext cx="684001" cy="684001"/>
          </a:xfrm>
          <a:prstGeom prst="donut">
            <a:avLst>
              <a:gd name="adj" fmla="val 1067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649" y="3905126"/>
            <a:ext cx="1131378" cy="1131378"/>
          </a:xfrm>
          <a:prstGeom prst="rect">
            <a:avLst/>
          </a:prstGeom>
        </p:spPr>
      </p:pic>
      <p:sp>
        <p:nvSpPr>
          <p:cNvPr id="35" name="右矢印 34"/>
          <p:cNvSpPr/>
          <p:nvPr/>
        </p:nvSpPr>
        <p:spPr>
          <a:xfrm>
            <a:off x="5375676" y="4260035"/>
            <a:ext cx="545122" cy="523285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385078" y="470332"/>
            <a:ext cx="6857999" cy="1035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学生の皆様へ</a:t>
            </a:r>
            <a:endParaRPr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icrosoft Himalaya" panose="01010100010101010101" pitchFamily="2" charset="0"/>
            </a:endParaRPr>
          </a:p>
          <a:p>
            <a:pPr algn="ctr"/>
            <a:r>
              <a:rPr lang="ja-JP" altLang="en-US" sz="3599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大阪府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の</a:t>
            </a:r>
            <a:r>
              <a:rPr lang="ja-JP" altLang="en-US" sz="3599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感染症対策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に</a:t>
            </a:r>
            <a:r>
              <a:rPr lang="ja-JP" altLang="en-US" sz="3599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ご協力</a:t>
            </a:r>
            <a:endParaRPr lang="en-US" altLang="ja-JP" sz="3599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icrosoft Himalaya" panose="01010100010101010101" pitchFamily="2" charset="0"/>
            </a:endParaRPr>
          </a:p>
          <a:p>
            <a:pPr algn="ctr"/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icrosoft Himalaya" panose="01010100010101010101" pitchFamily="2" charset="0"/>
              </a:rPr>
              <a:t>をお願いします（期間：８月１日～２０日）</a:t>
            </a:r>
            <a:endParaRPr lang="en-US" altLang="ja-JP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icrosoft Himalaya" panose="01010100010101010101" pitchFamily="2" charset="0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55" y="190633"/>
            <a:ext cx="632965" cy="577822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540" y="155474"/>
            <a:ext cx="632965" cy="57782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894" y="3928433"/>
            <a:ext cx="838559" cy="116617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483" y="5165058"/>
            <a:ext cx="790362" cy="790362"/>
          </a:xfrm>
          <a:prstGeom prst="rect">
            <a:avLst/>
          </a:prstGeom>
        </p:spPr>
      </p:pic>
      <p:sp>
        <p:nvSpPr>
          <p:cNvPr id="9" name="角丸四角形吹き出し 8"/>
          <p:cNvSpPr/>
          <p:nvPr/>
        </p:nvSpPr>
        <p:spPr>
          <a:xfrm>
            <a:off x="4265182" y="5227321"/>
            <a:ext cx="1573387" cy="578882"/>
          </a:xfrm>
          <a:prstGeom prst="wedgeRoundRectCallout">
            <a:avLst>
              <a:gd name="adj1" fmla="val 58798"/>
              <a:gd name="adj2" fmla="val -21841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受診相談センター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一覧はこちら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870" y="8981959"/>
            <a:ext cx="792000" cy="792000"/>
          </a:xfrm>
          <a:prstGeom prst="rect">
            <a:avLst/>
          </a:prstGeom>
        </p:spPr>
      </p:pic>
      <p:sp>
        <p:nvSpPr>
          <p:cNvPr id="31" name="角丸四角形吹き出し 30"/>
          <p:cNvSpPr/>
          <p:nvPr/>
        </p:nvSpPr>
        <p:spPr>
          <a:xfrm>
            <a:off x="4398757" y="9170192"/>
            <a:ext cx="1185812" cy="340519"/>
          </a:xfrm>
          <a:prstGeom prst="wedgeRoundRectCallout">
            <a:avLst>
              <a:gd name="adj1" fmla="val 59869"/>
              <a:gd name="adj2" fmla="val -14382"/>
              <a:gd name="adj3" fmla="val 16667"/>
            </a:avLst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詳細はこちら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705" y="6146237"/>
            <a:ext cx="1710742" cy="2189305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388" y="8216413"/>
            <a:ext cx="2738154" cy="78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3105</TotalTime>
  <Words>92</Words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HG創英角ｺﾞｼｯｸUB</vt:lpstr>
      <vt:lpstr>Meiryo UI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Microsoft Himalaya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2020-07-29T03:59:23Z</cp:lastPrinted>
  <dcterms:created xsi:type="dcterms:W3CDTF">2020-05-20T11:17:35Z</dcterms:created>
  <dcterms:modified xsi:type="dcterms:W3CDTF">2020-07-29T10:51:00Z</dcterms:modified>
</cp:coreProperties>
</file>