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65403" y="112153"/>
            <a:ext cx="9144000" cy="1785104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ts val="1000"/>
              </a:lnSpc>
            </a:pP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000"/>
              </a:lnSpc>
            </a:pPr>
            <a:endParaRPr lang="en-US" altLang="ja-JP" sz="3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3200"/>
              </a:lnSpc>
            </a:pP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Request </a:t>
            </a:r>
          </a:p>
          <a:p>
            <a:pPr algn="ctr">
              <a:lnSpc>
                <a:spcPts val="3200"/>
              </a:lnSpc>
            </a:pP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During Golden Week Holidays</a:t>
            </a:r>
          </a:p>
          <a:p>
            <a:pPr algn="ctr">
              <a:lnSpc>
                <a:spcPts val="3800"/>
              </a:lnSpc>
            </a:pP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(April 25 to May 6)</a:t>
            </a:r>
          </a:p>
          <a:p>
            <a:pPr algn="ctr">
              <a:lnSpc>
                <a:spcPts val="1000"/>
              </a:lnSpc>
            </a:pPr>
            <a:endParaRPr lang="en-US" altLang="ja-JP" sz="3600" b="1" dirty="0" smtClean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5125" y="3469005"/>
            <a:ext cx="9051290" cy="908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500"/>
              </a:lnSpc>
            </a:pPr>
            <a:r>
              <a:rPr kumimoji="1" lang="ja-JP" altLang="en-US" sz="3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endParaRPr kumimoji="1" lang="en-US" altLang="ja-JP" sz="3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400"/>
              </a:lnSpc>
            </a:pPr>
            <a:r>
              <a:rPr kumimoji="1" lang="ja-JP" altLang="en-US" sz="3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R</a:t>
            </a:r>
            <a:r>
              <a:rPr kumimoji="1" lang="en-US" altLang="ja-JP" sz="2800" b="1" dirty="0" err="1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efrain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from traveling or leisure activities over</a:t>
            </a:r>
          </a:p>
          <a:p>
            <a:pPr algn="l">
              <a:lnSpc>
                <a:spcPct val="100000"/>
              </a:lnSpc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       </a:t>
            </a:r>
            <a:r>
              <a:rPr kumimoji="1" lang="ja-JP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prefectures.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65" y="3687030"/>
            <a:ext cx="517250" cy="471609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414270" y="4909991"/>
            <a:ext cx="9046336" cy="1349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500"/>
              </a:lnSpc>
            </a:pPr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</a:p>
          <a:p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</a:p>
          <a:p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kumimoji="1" lang="ja-JP" altLang="en-US" sz="28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Infection risk increases when people gather, even </a:t>
            </a:r>
          </a:p>
          <a:p>
            <a:r>
              <a:rPr kumimoji="1" lang="en-US" altLang="ja-JP" sz="26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        outdoors.</a:t>
            </a:r>
            <a:r>
              <a:rPr kumimoji="1" lang="ja-JP" altLang="en-US" sz="26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　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Avoid walking in a park, etc., with many</a:t>
            </a:r>
          </a:p>
          <a:p>
            <a:r>
              <a:rPr kumimoji="1" lang="en-US" altLang="ja-JP" sz="26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        people or when it is crowded.</a:t>
            </a:r>
            <a:r>
              <a:rPr kumimoji="1" lang="en-US" sz="26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      </a:t>
            </a:r>
            <a:endParaRPr kumimoji="1"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2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14270" y="2147790"/>
            <a:ext cx="9046336" cy="8279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500"/>
              </a:lnSpc>
            </a:pPr>
            <a:r>
              <a:rPr kumimoji="1" lang="ja-JP" alt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　    </a:t>
            </a:r>
            <a:endParaRPr kumimoji="1" lang="en-US" altLang="ja-JP" sz="3200" b="1" dirty="0" smtClean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algn="l"/>
            <a:r>
              <a:rPr kumimoji="1" lang="ja-JP" alt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　　</a:t>
            </a:r>
            <a:r>
              <a:rPr kumimoji="1" lang="ja-JP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　</a:t>
            </a:r>
            <a:r>
              <a:rPr kumimoji="1" lang="en-US" altLang="ja-JP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Stay at home during the holidays.</a:t>
            </a:r>
          </a:p>
          <a:p>
            <a:pPr>
              <a:lnSpc>
                <a:spcPts val="500"/>
              </a:lnSpc>
            </a:pPr>
            <a:endParaRPr kumimoji="1" lang="en-US" altLang="ja-JP" sz="3200" b="1" dirty="0" smtClean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2" y="2325939"/>
            <a:ext cx="517250" cy="47160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65" y="5348755"/>
            <a:ext cx="517250" cy="471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12</Words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2020-04-24T03:58:00Z</cp:lastPrinted>
  <dcterms:created xsi:type="dcterms:W3CDTF">2020-04-27T01:00:00Z</dcterms:created>
  <dcterms:modified xsi:type="dcterms:W3CDTF">2020-04-28T00:17:18Z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