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80" r:id="rId2"/>
  </p:sldIdLst>
  <p:sldSz cx="7559675" cy="1069181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48" d="100"/>
          <a:sy n="48" d="100"/>
        </p:scale>
        <p:origin x="22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765215" y="3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/>
          <a:lstStyle>
            <a:lvl1pPr algn="r">
              <a:defRPr sz="1200"/>
            </a:lvl1pPr>
          </a:lstStyle>
          <a:p>
            <a:fld id="{BBF665C6-CBD9-4CD6-A4B4-9BD05C01B06A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57413" y="1222375"/>
            <a:ext cx="2332037" cy="3300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60" tIns="44832" rIns="89660" bIns="4483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64997" y="4705217"/>
            <a:ext cx="5316870" cy="3849436"/>
          </a:xfrm>
          <a:prstGeom prst="rect">
            <a:avLst/>
          </a:prstGeom>
        </p:spPr>
        <p:txBody>
          <a:bodyPr vert="horz" lIns="89660" tIns="44832" rIns="89660" bIns="4483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287059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765215" y="9287059"/>
            <a:ext cx="2880101" cy="490354"/>
          </a:xfrm>
          <a:prstGeom prst="rect">
            <a:avLst/>
          </a:prstGeom>
        </p:spPr>
        <p:txBody>
          <a:bodyPr vert="horz" lIns="89660" tIns="44832" rIns="89660" bIns="44832" rtlCol="0" anchor="b"/>
          <a:lstStyle>
            <a:lvl1pPr algn="r">
              <a:defRPr sz="1200"/>
            </a:lvl1pPr>
          </a:lstStyle>
          <a:p>
            <a:fld id="{EAF117C3-BCA2-4F7E-B054-AAAD53211A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23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39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478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17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0957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69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435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17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1914" algn="l" defTabSz="995478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82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4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28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35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979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366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84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4380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75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0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150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5EA3-C543-48A7-9E25-A18889FE7C48}" type="datetimeFigureOut">
              <a:rPr kumimoji="1" lang="ja-JP" altLang="en-US" smtClean="0"/>
              <a:t>2021/2/5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29C25-BD09-4AEE-90D6-E5269A43C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273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テキスト ボックス 36"/>
          <p:cNvSpPr txBox="1"/>
          <p:nvPr/>
        </p:nvSpPr>
        <p:spPr>
          <a:xfrm>
            <a:off x="304799" y="2534325"/>
            <a:ext cx="6871511" cy="21852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C00000"/>
            </a:solidFill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Ins="0" rtlCol="0">
            <a:spAutoFit/>
          </a:bodyPr>
          <a:lstStyle/>
          <a:p>
            <a:pPr algn="ctr">
              <a:lnSpc>
                <a:spcPct val="200000"/>
              </a:lnSpc>
            </a:pPr>
            <a:endParaRPr lang="en-US" altLang="ja-JP" sz="1200" b="1" u="sng" dirty="0" smtClean="0">
              <a:solidFill>
                <a:srgbClr val="C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200000"/>
              </a:lnSpc>
            </a:pPr>
            <a:r>
              <a:rPr lang="ja-JP" altLang="en-US" sz="4000" b="1" u="sng" dirty="0" smtClean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不要</a:t>
            </a:r>
            <a:r>
              <a:rPr lang="ja-JP" altLang="en-US" sz="4000" b="1" u="sng" dirty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不急の外出・移動</a:t>
            </a:r>
            <a:r>
              <a:rPr lang="ja-JP" altLang="en-US" sz="4000" b="1" u="sng" dirty="0" smtClean="0">
                <a:solidFill>
                  <a:srgbClr val="C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は自粛</a:t>
            </a:r>
            <a:endParaRPr lang="en-US" altLang="ja-JP" sz="4000" b="1" u="sng" dirty="0" smtClean="0">
              <a:solidFill>
                <a:srgbClr val="C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>
              <a:lnSpc>
                <a:spcPct val="200000"/>
              </a:lnSpc>
            </a:pPr>
            <a:endParaRPr lang="ja-JP" altLang="en-US" sz="1600" b="1" u="sng" dirty="0" smtClean="0">
              <a:solidFill>
                <a:srgbClr val="C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0" name="大かっこ 39"/>
          <p:cNvSpPr/>
          <p:nvPr/>
        </p:nvSpPr>
        <p:spPr>
          <a:xfrm>
            <a:off x="1101958" y="8437321"/>
            <a:ext cx="5388611" cy="699482"/>
          </a:xfrm>
          <a:prstGeom prst="bracketPair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>
            <a:spAutoFit/>
          </a:bodyPr>
          <a:lstStyle/>
          <a:p>
            <a:r>
              <a:rPr lang="ja-JP" altLang="en-US" sz="1052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</a:t>
            </a:r>
            <a:r>
              <a:rPr lang="ja-JP" altLang="en-US" sz="1754" b="1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問い合わせ先：大阪府緊急事態措置コールセンター</a:t>
            </a:r>
            <a:endParaRPr lang="ja-JP" altLang="en-US" sz="1754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marR="2657" algn="ctr"/>
            <a:r>
              <a:rPr lang="ja-JP" altLang="en-US" sz="1754" b="1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０６ー４３９７ー３２６８（</a:t>
            </a:r>
            <a:r>
              <a:rPr lang="ja-JP" altLang="en-US" sz="1754" b="1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平日９時～</a:t>
            </a:r>
            <a:r>
              <a:rPr lang="en-US" altLang="ja-JP" sz="1754" b="1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18</a:t>
            </a:r>
            <a:r>
              <a:rPr lang="ja-JP" altLang="en-US" sz="1754" b="1" dirty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</a:t>
            </a:r>
            <a:r>
              <a:rPr lang="ja-JP" altLang="en-US" sz="1754" b="1" dirty="0" smtClean="0">
                <a:solidFill>
                  <a:srgbClr val="000000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754" dirty="0">
              <a:solidFill>
                <a:srgbClr val="00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324" y="9970124"/>
            <a:ext cx="3996354" cy="354292"/>
          </a:xfrm>
          <a:prstGeom prst="rect">
            <a:avLst/>
          </a:prstGeom>
        </p:spPr>
      </p:pic>
      <p:sp>
        <p:nvSpPr>
          <p:cNvPr id="47" name="正方形/長方形 46"/>
          <p:cNvSpPr/>
          <p:nvPr/>
        </p:nvSpPr>
        <p:spPr>
          <a:xfrm>
            <a:off x="2202111" y="10007216"/>
            <a:ext cx="2993127" cy="2916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95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大阪府　　感染拡大防止に向けた取組み</a:t>
            </a:r>
          </a:p>
        </p:txBody>
      </p:sp>
      <p:pic>
        <p:nvPicPr>
          <p:cNvPr id="65" name="図 6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4087858">
            <a:off x="-793792" y="9691222"/>
            <a:ext cx="2423532" cy="324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8317907">
            <a:off x="5979343" y="9706603"/>
            <a:ext cx="2423532" cy="324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5308" y="9848058"/>
            <a:ext cx="578942" cy="652328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-80121" y="5368791"/>
            <a:ext cx="810364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◆　飲食店（居酒屋を含む）、喫茶店、バー、カラオケボックス等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には営業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時間短縮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</a:t>
            </a:r>
            <a:r>
              <a:rPr lang="en-US" altLang="ja-JP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14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を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要請していま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す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。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 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５時～</a:t>
            </a:r>
            <a:r>
              <a:rPr lang="en-US" altLang="ja-JP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時。酒類提供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11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時～</a:t>
            </a:r>
            <a:r>
              <a:rPr lang="en-US" altLang="ja-JP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時。</a:t>
            </a:r>
            <a:endParaRPr lang="ja-JP" altLang="en-US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◆　スポーツクラブ、ゲームセンター、遊園地、劇場、映画館、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美術館、図書館 等にも同様</a:t>
            </a: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の協力を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お願いしています。</a:t>
            </a:r>
            <a:endParaRPr lang="en-US" altLang="ja-JP" sz="20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0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20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endParaRPr lang="ja-JP" altLang="en-US" sz="20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522" y="2050018"/>
            <a:ext cx="1004368" cy="919921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427" y="4138728"/>
            <a:ext cx="1004368" cy="919921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4377" y="41264"/>
            <a:ext cx="8161279" cy="2230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733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1450</TotalTime>
  <Words>126</Words>
  <Application>Microsoft Office PowerPoint</Application>
  <PresentationFormat>ユーザー設定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UD デジタル 教科書体 NK-B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阪本　哲也</dc:creator>
  <cp:lastModifiedBy>松本　綾華</cp:lastModifiedBy>
  <cp:revision>200</cp:revision>
  <cp:lastPrinted>2021-02-05T10:51:04Z</cp:lastPrinted>
  <dcterms:created xsi:type="dcterms:W3CDTF">2020-04-06T02:06:27Z</dcterms:created>
  <dcterms:modified xsi:type="dcterms:W3CDTF">2021-02-05T10:51:40Z</dcterms:modified>
</cp:coreProperties>
</file>