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2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C33EE-B15F-4C18-A747-B8455AFA96F3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49C75-D5B9-4C2B-8214-651AF746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3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7" y="283335"/>
            <a:ext cx="5447762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　　大阪府緊急事態措置の概要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480" y="1147919"/>
            <a:ext cx="1176270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   ①　区域　</a:t>
            </a:r>
            <a:r>
              <a:rPr lang="ja-JP" altLang="en-US" sz="2000" b="1" u="sng" dirty="0" smtClean="0"/>
              <a:t>大阪府全域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②　期間　</a:t>
            </a:r>
            <a:r>
              <a:rPr lang="ja-JP" altLang="en-US" sz="2000" b="1" u="sng" dirty="0" smtClean="0"/>
              <a:t>令和２年４月７日から令和２年５月６日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③　実施内容</a:t>
            </a:r>
            <a:endParaRPr lang="en-US" altLang="ja-JP" sz="2000" b="1" dirty="0" smtClean="0"/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      </a:t>
            </a:r>
            <a:r>
              <a:rPr lang="ja-JP" altLang="en-US" sz="2000" dirty="0"/>
              <a:t>　</a:t>
            </a:r>
            <a:r>
              <a:rPr lang="ja-JP" altLang="en-US" dirty="0" smtClean="0"/>
              <a:t>新型インフルエンザ特措法第</a:t>
            </a:r>
            <a:r>
              <a:rPr lang="en-US" altLang="ja-JP" dirty="0" smtClean="0"/>
              <a:t>45</a:t>
            </a:r>
            <a:r>
              <a:rPr lang="ja-JP" altLang="en-US" dirty="0" smtClean="0"/>
              <a:t>条「感染を防止するための協力要請」及び特措法第</a:t>
            </a:r>
            <a:r>
              <a:rPr lang="en-US" altLang="ja-JP" dirty="0" smtClean="0"/>
              <a:t>24</a:t>
            </a:r>
            <a:r>
              <a:rPr lang="ja-JP" altLang="en-US" dirty="0" smtClean="0"/>
              <a:t>条「都道府県対策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  </a:t>
            </a:r>
            <a:r>
              <a:rPr lang="ja-JP" altLang="en-US" dirty="0" smtClean="0"/>
              <a:t>本部長の権限」により、新型コロナウイルスのまん延防止に向け、以下の対応を実施。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sz="2000" dirty="0" smtClean="0"/>
              <a:t>●</a:t>
            </a:r>
            <a:r>
              <a:rPr lang="ja-JP" altLang="en-US" sz="2000" b="1" u="sng" dirty="0" smtClean="0"/>
              <a:t>外出自粛の要請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45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dirty="0" smtClean="0"/>
              <a:t>　　　</a:t>
            </a:r>
            <a:r>
              <a:rPr lang="ja-JP" altLang="en-US" sz="2000" b="1" u="sng" dirty="0" smtClean="0"/>
              <a:t>府民に対し、</a:t>
            </a:r>
            <a:r>
              <a:rPr lang="ja-JP" altLang="en-US" sz="2000" dirty="0" smtClean="0"/>
              <a:t>医療機関への通院、</a:t>
            </a:r>
            <a:r>
              <a:rPr lang="ja-JP" altLang="en-US" sz="2000" dirty="0"/>
              <a:t>食料</a:t>
            </a:r>
            <a:r>
              <a:rPr lang="ja-JP" altLang="en-US" sz="2000" dirty="0" smtClean="0"/>
              <a:t>の買い出し、職場への出勤など、生活の維持に必要な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場合を除き、</a:t>
            </a:r>
            <a:r>
              <a:rPr lang="ja-JP" altLang="en-US" sz="2000" b="1" u="sng" dirty="0"/>
              <a:t>外出</a:t>
            </a:r>
            <a:r>
              <a:rPr lang="ja-JP" altLang="en-US" sz="2000" b="1" u="sng" dirty="0" smtClean="0"/>
              <a:t>自粛を要請。特に、「３つの密」が濃厚に重なる夜の繁華街への外出自粛を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強く要請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●</a:t>
            </a:r>
            <a:r>
              <a:rPr lang="ja-JP" altLang="en-US" sz="2000" b="1" u="sng" dirty="0" smtClean="0"/>
              <a:t>イベントの開催自粛の要請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24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9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イベント主催者に対し、規模や場所に関わらず、開催の自粛を要請</a:t>
            </a:r>
            <a:r>
              <a:rPr lang="ja-JP" altLang="en-US" sz="2000" b="1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 smtClean="0"/>
              <a:t>　　</a:t>
            </a:r>
            <a:endParaRPr lang="en-US" altLang="ja-JP" sz="20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47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5782613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外出自粛要請</a:t>
            </a:r>
            <a:r>
              <a:rPr lang="ja-JP" altLang="en-US" sz="1600" b="1" dirty="0" smtClean="0"/>
              <a:t>（特措法第</a:t>
            </a:r>
            <a:r>
              <a:rPr lang="en-US" altLang="ja-JP" sz="1600" b="1" dirty="0" smtClean="0"/>
              <a:t>45</a:t>
            </a:r>
            <a:r>
              <a:rPr lang="ja-JP" altLang="en-US" sz="1600" b="1" dirty="0" smtClean="0"/>
              <a:t>条第</a:t>
            </a:r>
            <a:r>
              <a:rPr lang="en-US" altLang="ja-JP" sz="1600" b="1" dirty="0" smtClean="0"/>
              <a:t>1</a:t>
            </a:r>
            <a:r>
              <a:rPr lang="ja-JP" altLang="en-US" sz="1600" b="1" dirty="0" smtClean="0"/>
              <a:t>項）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943325"/>
            <a:ext cx="11500834" cy="147732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 smtClean="0"/>
              <a:t>府民に対し、</a:t>
            </a:r>
            <a:r>
              <a:rPr lang="ja-JP" altLang="en-US" dirty="0" smtClean="0"/>
              <a:t>医療機関への通院、食料の買い出し、職場への出勤など、</a:t>
            </a:r>
            <a:r>
              <a:rPr lang="ja-JP" altLang="en-US" b="1" u="sng" dirty="0" smtClean="0"/>
              <a:t>生活の維持に必要な場合を除き、原則として居宅から外出しないことを要請。</a:t>
            </a:r>
            <a:endParaRPr kumimoji="1" lang="en-US" altLang="ja-JP" dirty="0" smtClean="0"/>
          </a:p>
          <a:p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/>
              <a:t>特</a:t>
            </a:r>
            <a:r>
              <a:rPr lang="ja-JP" altLang="en-US" b="1" u="sng" dirty="0" smtClean="0"/>
              <a:t>に、密閉空間、密集場所、密接場面という３つの条件が重なる場、いわゆる「３つの密」がより濃厚に重なる夜の繁華街への外出自粛を強く要請</a:t>
            </a:r>
            <a:r>
              <a:rPr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9245" y="2823844"/>
            <a:ext cx="11500833" cy="369331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生活の維持に必要な場合（例）</a:t>
            </a:r>
            <a:r>
              <a:rPr lang="en-US" altLang="ja-JP" dirty="0" smtClean="0"/>
              <a:t>】</a:t>
            </a:r>
          </a:p>
          <a:p>
            <a:endParaRPr lang="en-US" altLang="ja-JP" dirty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b="1" u="sng" dirty="0" smtClean="0"/>
              <a:t>感染防止策を講じた上で、必要最小限の人数での活動が前提</a:t>
            </a:r>
            <a:endParaRPr lang="en-US" altLang="ja-JP" b="1" u="sng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○物資調達・・・</a:t>
            </a:r>
            <a:r>
              <a:rPr lang="ja-JP" altLang="en-US" b="1" dirty="0" smtClean="0"/>
              <a:t>生活必需品（食料品、日用品、医薬品等）の買い出し</a:t>
            </a:r>
            <a:endParaRPr lang="en-US" altLang="ja-JP" b="1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○健康維持・・・</a:t>
            </a:r>
            <a:r>
              <a:rPr lang="ja-JP" altLang="en-US" b="1" dirty="0" smtClean="0"/>
              <a:t>医療機関への通院</a:t>
            </a:r>
            <a:r>
              <a:rPr lang="ja-JP" altLang="en-US" dirty="0" smtClean="0"/>
              <a:t>、</a:t>
            </a:r>
            <a:r>
              <a:rPr lang="ja-JP" altLang="en-US" b="1" dirty="0" smtClean="0"/>
              <a:t>散歩・運動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○仕事・・・・・</a:t>
            </a:r>
            <a:r>
              <a:rPr lang="ja-JP" altLang="en-US" b="1" dirty="0" smtClean="0"/>
              <a:t>職場への出勤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　　　　⇒ただし、在宅勤務（テレワーク）や時差出勤等の取組みを強く要請。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　　　　　感染防止のための取組みと「３つの密」を避ける行動を強く要請。</a:t>
            </a:r>
            <a:endParaRPr lang="en-US" altLang="ja-JP" b="1" dirty="0" smtClean="0"/>
          </a:p>
          <a:p>
            <a:r>
              <a:rPr lang="ja-JP" altLang="en-US" dirty="0" smtClean="0"/>
              <a:t>　　</a:t>
            </a:r>
            <a:endParaRPr lang="en-US" altLang="ja-JP" dirty="0"/>
          </a:p>
          <a:p>
            <a:r>
              <a:rPr lang="ja-JP" altLang="en-US" dirty="0" smtClean="0"/>
              <a:t>○その他・・・・銀行、役所など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503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7" y="283335"/>
            <a:ext cx="698034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イベントの開催自粛要請</a:t>
            </a:r>
            <a:r>
              <a:rPr lang="ja-JP" altLang="en-US" sz="1600" b="1" dirty="0" smtClean="0"/>
              <a:t>（特措法第</a:t>
            </a:r>
            <a:r>
              <a:rPr lang="en-US" altLang="ja-JP" sz="1600" b="1" dirty="0" smtClean="0"/>
              <a:t>24</a:t>
            </a:r>
            <a:r>
              <a:rPr lang="ja-JP" altLang="en-US" sz="1600" b="1" dirty="0" smtClean="0"/>
              <a:t>条第</a:t>
            </a:r>
            <a:r>
              <a:rPr lang="en-US" altLang="ja-JP" sz="1600" b="1" dirty="0" smtClean="0"/>
              <a:t>9</a:t>
            </a:r>
            <a:r>
              <a:rPr lang="ja-JP" altLang="en-US" sz="1600" b="1" dirty="0" smtClean="0"/>
              <a:t>項）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1101739"/>
            <a:ext cx="1150083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b="1" u="sng" dirty="0" smtClean="0"/>
              <a:t>イベント主催者に対し、規模や場所に関わらず、開催の自粛を要請</a:t>
            </a:r>
            <a:r>
              <a:rPr kumimoji="1" lang="ja-JP" altLang="en-US" b="1" dirty="0" smtClean="0"/>
              <a:t>。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246" y="1827811"/>
            <a:ext cx="11500833" cy="39703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自粛を要請する内容</a:t>
            </a:r>
            <a:r>
              <a:rPr lang="en-US" altLang="ja-JP" dirty="0" smtClean="0"/>
              <a:t>】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○開催規模：大小を問わない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○場所：</a:t>
            </a:r>
            <a:r>
              <a:rPr lang="ja-JP" altLang="en-US" b="1" dirty="0" smtClean="0"/>
              <a:t>屋内、屋外を問わない</a:t>
            </a:r>
            <a:endParaRPr lang="en-US" altLang="ja-JP" b="1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○種類・内容：</a:t>
            </a:r>
            <a:r>
              <a:rPr kumimoji="1" lang="ja-JP" altLang="en-US" b="1" u="sng" dirty="0" smtClean="0"/>
              <a:t>生活の維持に必要なものを除く全てのイベント</a:t>
            </a:r>
            <a:endParaRPr kumimoji="1" lang="en-US" altLang="ja-JP" b="1" u="sng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（具体例）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祭礼・地域行事、文化的イベント（コンサート、演劇、発表会等）、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催事（物産展、展示会、販売促進会、フリーマーケット等）、式典、講演会・研修会、スポーツ行事　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ただし、公営住宅の入居説明会・抽選会、事業者を対象とした小規模の研修会等、生活の維持に必要な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ものについては、感染拡大防止策を講じた上での実施を要請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946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154</Words>
  <PresentationFormat>ワイド画面</PresentationFormat>
  <Paragraphs>50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2020-04-07T10:27:37Z</cp:lastPrinted>
  <dcterms:created xsi:type="dcterms:W3CDTF">2020-04-06T02:06:27Z</dcterms:created>
  <dcterms:modified xsi:type="dcterms:W3CDTF">2020-04-14T07:53:22Z</dcterms:modified>
</cp:coreProperties>
</file>