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2" r:id="rId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緒方　千佳子" initials="緒方　千佳子" lastIdx="2" clrIdx="0">
    <p:extLst>
      <p:ext uri="{19B8F6BF-5375-455C-9EA6-DF929625EA0E}">
        <p15:presenceInfo xmlns:p15="http://schemas.microsoft.com/office/powerpoint/2012/main" userId="S-1-5-21-161959346-1900351369-444732941-1597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en-US" altLang="ja-JP" smtClean="0"/>
              <a:t>Provisional Translation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92F89-7A49-440B-A2EF-B864343D02A7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0FA4A-4BE8-473A-8AE1-DF391F0A82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22687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en-US" altLang="ja-JP" smtClean="0"/>
              <a:t>Provisional Translation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C33EE-B15F-4C18-A747-B8455AFA96F3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49C75-D5B9-4C2B-8214-651AF7460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93043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1D86-6FD2-4274-9024-137B156599C5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5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1784-9657-4580-BD24-0F779233AAAD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550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A8F4-16EE-4DE4-8522-461DA773B955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00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EB03-BDF7-40CF-B365-22777A0A5960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66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BFBF-B2DC-41CD-AE37-376E6D831775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01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44269-AB49-4254-A8B1-7983FE4FFC74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36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BDB0-A3D1-4138-B38E-36045A0B9484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63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5FE6-5EAB-4703-AA3D-05F97832F928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412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2A66-1ACD-4021-B1BA-90594D8E629A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25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F720B-754D-4B1B-8BB2-158749B78036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58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59F5-5E45-40E9-A218-2C99C8D5EAFC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93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2EDC4-B0C6-49DD-BD63-FA7949632B87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30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4" y="205277"/>
            <a:ext cx="9190803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b="1" smtClean="0">
                <a:latin typeface="Arial" panose="020B0604020202020204" pitchFamily="34" charset="0"/>
                <a:cs typeface="Arial" panose="020B0604020202020204" pitchFamily="34" charset="0"/>
              </a:rPr>
              <a:t>Outline </a:t>
            </a:r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of Emergency Measures of Osaka </a:t>
            </a:r>
            <a:r>
              <a:rPr lang="en-US" altLang="ja-JP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Prefecture</a:t>
            </a:r>
            <a:endParaRPr lang="ja-JP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4328" y="813382"/>
            <a:ext cx="11762705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①　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Area    :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altLang="ja-JP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parts </a:t>
            </a:r>
            <a:r>
              <a:rPr lang="en-US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of Osaka Prefecture</a:t>
            </a:r>
          </a:p>
          <a:p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②　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Period :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From April 7 to May 6, 2020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③　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Measures</a:t>
            </a:r>
          </a:p>
          <a:p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The following  measures are taken to prevent the spread of the novel coronavirus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         based on the article 45 and 24 of the Act on Special Measures against Pandemic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         Influenza.</a:t>
            </a:r>
          </a:p>
          <a:p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　　●</a:t>
            </a:r>
            <a:r>
              <a:rPr lang="en-US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 for staying at home</a:t>
            </a:r>
            <a:r>
              <a:rPr lang="ja-JP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Article 45, Clause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ja-JP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altLang="ja-JP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Osaka residents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are requested to </a:t>
            </a:r>
            <a:r>
              <a:rPr lang="en-US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stay at home, especially requested to refrain from</a:t>
            </a:r>
          </a:p>
          <a:p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going out to downtowns at night time, where “Three Cs” (</a:t>
            </a:r>
            <a:r>
              <a:rPr lang="en-US" altLang="ja-JP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Closed spaces, </a:t>
            </a:r>
          </a:p>
          <a:p>
            <a:r>
              <a:rPr lang="en-US" altLang="ja-JP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altLang="ja-JP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Crowded places and </a:t>
            </a:r>
            <a:r>
              <a:rPr lang="en-US" altLang="ja-JP" sz="20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Close-contact </a:t>
            </a:r>
            <a:r>
              <a:rPr lang="en-US" altLang="ja-JP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settings</a:t>
            </a:r>
            <a:r>
              <a:rPr lang="en-US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ja-JP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overlap.</a:t>
            </a:r>
            <a:endParaRPr lang="en-US" altLang="ja-JP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         Necessary activities for daily lives such as going to hospital, shopping for foods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         and commuting are exception. </a:t>
            </a:r>
          </a:p>
          <a:p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　●</a:t>
            </a:r>
            <a:r>
              <a:rPr lang="en-US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 for cancelation of events</a:t>
            </a:r>
            <a:r>
              <a:rPr lang="ja-JP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Article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24, Clause 9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　　</a:t>
            </a:r>
            <a:r>
              <a:rPr lang="en-US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Organizers are requested to refrain from holding events, regardless of </a:t>
            </a:r>
            <a:r>
              <a:rPr lang="en-US" altLang="ja-JP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their scale</a:t>
            </a:r>
            <a:endParaRPr lang="en-US" altLang="ja-JP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ja-JP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location.</a:t>
            </a:r>
            <a:endParaRPr lang="en-US" altLang="ja-JP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087428" y="205277"/>
            <a:ext cx="1843315" cy="64633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>
                <a:solidFill>
                  <a:schemeClr val="bg1"/>
                </a:solidFill>
              </a:rPr>
              <a:t>Provisional Translation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74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6" y="283335"/>
            <a:ext cx="741823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Request for staying at home</a:t>
            </a:r>
            <a:r>
              <a:rPr lang="ja-JP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Article 45, Clause </a:t>
            </a:r>
            <a:r>
              <a:rPr lang="en-US" altLang="ja-JP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ja-JP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kumimoji="1" lang="ja-JP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0502" y="1050442"/>
            <a:ext cx="11500834" cy="120032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Osaka residents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requested to 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stay at home, especially requested to refrain 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going out 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 downtowns 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at night time, where “Three Cs” (</a:t>
            </a:r>
            <a:r>
              <a:rPr lang="en-US" altLang="ja-JP" b="1" i="1" u="sng" dirty="0">
                <a:latin typeface="Arial" panose="020B0604020202020204" pitchFamily="34" charset="0"/>
                <a:cs typeface="Arial" panose="020B0604020202020204" pitchFamily="34" charset="0"/>
              </a:rPr>
              <a:t>Closed spaces, </a:t>
            </a:r>
            <a:r>
              <a:rPr lang="en-US" altLang="ja-JP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Crowded </a:t>
            </a:r>
            <a:r>
              <a:rPr lang="en-US" altLang="ja-JP" b="1" i="1" u="sng" dirty="0">
                <a:latin typeface="Arial" panose="020B0604020202020204" pitchFamily="34" charset="0"/>
                <a:cs typeface="Arial" panose="020B0604020202020204" pitchFamily="34" charset="0"/>
              </a:rPr>
              <a:t>places and Close-contact settings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overlap.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Necessary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activities for daily lives such as going to hospital, shopping for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foods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and commuting are exception. 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70503" y="2556214"/>
            <a:ext cx="11500833" cy="39395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【Examples of necessary activities for daily lives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】</a:t>
            </a:r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※</a:t>
            </a:r>
            <a:r>
              <a:rPr lang="en-US" altLang="ja-JP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With infection-preventive measures, limiting </a:t>
            </a:r>
            <a:r>
              <a:rPr lang="en-US" altLang="ja-JP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 number of people gathering to the minimum is necessary</a:t>
            </a:r>
          </a:p>
          <a:p>
            <a:endParaRPr kumimoji="1"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Procurement of supplies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・・・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shopping for daily necessities(foods, commodity and medicines, etc.)</a:t>
            </a:r>
          </a:p>
          <a:p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Maintaining health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・・・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going to hospitals, walk and exercise</a:t>
            </a:r>
          </a:p>
          <a:p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・・・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commuting</a:t>
            </a: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　　　⇒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Strong request for home teleworking and staggered working hours</a:t>
            </a: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　　　　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Also strong request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taking countermeasures against infection and avoiding </a:t>
            </a: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“Three  Cs”</a:t>
            </a:r>
          </a:p>
          <a:p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・・・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going to banks, public offices, etc.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087428" y="205277"/>
            <a:ext cx="1843315" cy="64633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Provisional Translation</a:t>
            </a:r>
            <a:endParaRPr kumimoji="1" lang="ja-JP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035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7" y="283335"/>
            <a:ext cx="9267268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Request for cancelation of events</a:t>
            </a:r>
            <a:r>
              <a:rPr lang="ja-JP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Article 24, Clause </a:t>
            </a:r>
            <a:r>
              <a:rPr lang="en-US" altLang="ja-JP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ja-JP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kumimoji="1" lang="ja-JP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9245" y="1101739"/>
            <a:ext cx="11500833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Organizers are requested to refrain from holding events, regardless of 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their scale and location.</a:t>
            </a:r>
            <a:endParaRPr lang="en-US" altLang="ja-JP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9246" y="1827811"/>
            <a:ext cx="11500833" cy="39703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Scale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every scale</a:t>
            </a:r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Location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indoor and outdoor</a:t>
            </a:r>
          </a:p>
          <a:p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Classification/Contents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kumimoji="1"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All events except those necessary for daily lives</a:t>
            </a:r>
          </a:p>
          <a:p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ceremonies/local events, cultural events such as concerts, theater and recital, exhibitions, ceremonies, 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   lectures and workshops, sporting events, etc.</a:t>
            </a:r>
          </a:p>
          <a:p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※Events which are necessary for daily lives such as information sessions/lotteries for residential tenants  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 of public housing, small workshops for particular business sectors can be held 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 by taking the preventive measures for infections.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087428" y="205277"/>
            <a:ext cx="1843315" cy="64633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Provisional Translation</a:t>
            </a:r>
            <a:endParaRPr kumimoji="1" lang="ja-JP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469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203</Words>
  <PresentationFormat>ワイド画面</PresentationFormat>
  <Paragraphs>56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2020-04-09T01:31:51Z</cp:lastPrinted>
  <dcterms:created xsi:type="dcterms:W3CDTF">2020-04-06T02:06:27Z</dcterms:created>
  <dcterms:modified xsi:type="dcterms:W3CDTF">2020-04-15T01:01:28Z</dcterms:modified>
</cp:coreProperties>
</file>