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55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12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1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1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40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2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74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98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35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73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903DE-7170-46EF-AADA-7C39D680159C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689-9B2F-41EC-88F5-DACC950FB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56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308475F-D5C3-42F7-B358-2984770F12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34"/>
          <a:stretch/>
        </p:blipFill>
        <p:spPr>
          <a:xfrm>
            <a:off x="0" y="991672"/>
            <a:ext cx="9144000" cy="586632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7CAAEE-2138-42DC-9A01-DEEE2CDBAE93}"/>
              </a:ext>
            </a:extLst>
          </p:cNvPr>
          <p:cNvSpPr txBox="1"/>
          <p:nvPr/>
        </p:nvSpPr>
        <p:spPr>
          <a:xfrm>
            <a:off x="1964267" y="162560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罹患率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DB28C3-E5F2-498C-85C5-E69B8E2D9ADA}"/>
              </a:ext>
            </a:extLst>
          </p:cNvPr>
          <p:cNvSpPr txBox="1"/>
          <p:nvPr/>
        </p:nvSpPr>
        <p:spPr>
          <a:xfrm>
            <a:off x="1854199" y="289559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死亡率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15836" y="244699"/>
            <a:ext cx="555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肝がん　年齢調整り患率（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69661" y="90810"/>
            <a:ext cx="11841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参考資料　</a:t>
            </a:r>
            <a:r>
              <a:rPr kumimoji="1" lang="ja-JP" altLang="en-US" sz="1400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0059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EB72C1F-E6CA-4ADC-B188-9094DCA40A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78"/>
          <a:stretch/>
        </p:blipFill>
        <p:spPr>
          <a:xfrm>
            <a:off x="0" y="850006"/>
            <a:ext cx="9144000" cy="600799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D52A7B-6C22-4198-B2A4-B5B8473D19E7}"/>
              </a:ext>
            </a:extLst>
          </p:cNvPr>
          <p:cNvSpPr txBox="1"/>
          <p:nvPr/>
        </p:nvSpPr>
        <p:spPr>
          <a:xfrm>
            <a:off x="1964267" y="143086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罹患率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A04655-7796-42F3-A5BB-62B9DA214DAD}"/>
              </a:ext>
            </a:extLst>
          </p:cNvPr>
          <p:cNvSpPr txBox="1"/>
          <p:nvPr/>
        </p:nvSpPr>
        <p:spPr>
          <a:xfrm>
            <a:off x="1854199" y="242992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死亡率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15836" y="244699"/>
            <a:ext cx="555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肝がん</a:t>
            </a:r>
            <a:r>
              <a:rPr kumimoji="1" lang="ja-JP" altLang="en-US" sz="24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年齢調整り患率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全年齢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600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2019-02-01T01:16:13Z</dcterms:created>
  <dcterms:modified xsi:type="dcterms:W3CDTF">2019-02-01T01:16:21Z</dcterms:modified>
</cp:coreProperties>
</file>