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347-B05B-4B1B-9BA5-9F6EF4B22C83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E6820-4D16-430B-899F-4E6E0B125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46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3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1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7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3B4F-F8C7-4B17-9394-9B5EFF9F3D17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395536" y="2167905"/>
            <a:ext cx="1080120" cy="1809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0352" y="44624"/>
            <a:ext cx="130476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参考資料１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6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2019-02-01T01:01:33Z</dcterms:created>
  <dcterms:modified xsi:type="dcterms:W3CDTF">2019-02-01T01:04:39Z</dcterms:modified>
</cp:coreProperties>
</file>