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13">
  <p:sldMasterIdLst>
    <p:sldMasterId id="2147483648" r:id="rId1"/>
  </p:sldMasterIdLst>
  <p:notesMasterIdLst>
    <p:notesMasterId r:id="rId17"/>
  </p:notesMasterIdLst>
  <p:sldIdLst>
    <p:sldId id="256" r:id="rId2"/>
    <p:sldId id="436" r:id="rId3"/>
    <p:sldId id="424" r:id="rId4"/>
    <p:sldId id="434" r:id="rId5"/>
    <p:sldId id="403" r:id="rId6"/>
    <p:sldId id="405" r:id="rId7"/>
    <p:sldId id="428" r:id="rId8"/>
    <p:sldId id="429" r:id="rId9"/>
    <p:sldId id="430" r:id="rId10"/>
    <p:sldId id="433" r:id="rId11"/>
    <p:sldId id="435" r:id="rId12"/>
    <p:sldId id="437" r:id="rId13"/>
    <p:sldId id="408" r:id="rId14"/>
    <p:sldId id="422" r:id="rId15"/>
    <p:sldId id="42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5866" autoAdjust="0"/>
  </p:normalViewPr>
  <p:slideViewPr>
    <p:cSldViewPr>
      <p:cViewPr varScale="1">
        <p:scale>
          <a:sx n="60" d="100"/>
          <a:sy n="60" d="100"/>
        </p:scale>
        <p:origin x="1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lang="ja-JP" altLang="en-US" dirty="0" smtClean="0"/>
              <a:t>期大阪府がん対策推進計画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（素案）　</a:t>
            </a:r>
            <a:endParaRPr kumimoji="1" lang="ja-JP" altLang="en-US" dirty="0"/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44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第３章　大阪府におけるがんの現状と課題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</a:t>
              </a:r>
              <a:r>
                <a:rPr lang="ja-JP" altLang="en-US" sz="1400" u="sng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肝がんの多くは、肝炎ウイルスの感染が原因であり、肝炎ウイルス陽性者の重症化を予防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u="sng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u="sng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u="sng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▽がん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世代のがん、希少がん、難治性がん、高齢者のがんについては、それぞれの特性に応じた対策が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必要である。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大阪において、重粒子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様々な主体と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緩和ケアについて広く府民に対する普及啓発を図るとともに、提供体制の充実、緩和ケア研修会の受講促進等に努める必要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第４章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基本的な考え方</a:t>
            </a:r>
            <a:endParaRPr lang="ja-JP" altLang="en-US" sz="2000" dirty="0"/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な取組み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71495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＜第</a:t>
            </a:r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期計画の全体像＞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97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構成</a:t>
            </a:r>
            <a:endParaRPr kumimoji="1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528" y="5589240"/>
            <a:ext cx="3384376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構成</a:t>
            </a:r>
            <a:endParaRPr kumimoji="1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5536" y="4725144"/>
            <a:ext cx="3384376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第１章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期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計画の基本的事項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第２章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第２期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計画の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評価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806</Words>
  <Application>Microsoft Office PowerPoint</Application>
  <PresentationFormat>画面に合わせる (4:3)</PresentationFormat>
  <Paragraphs>383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6" baseType="lpstr">
      <vt:lpstr>HGP創英角ｺﾞｼｯｸUB</vt:lpstr>
      <vt:lpstr>HGS創英角ｺﾞｼｯｸUB</vt:lpstr>
      <vt:lpstr>HGS創英角ﾎﾟｯﾌﾟ体</vt:lpstr>
      <vt:lpstr>HG丸ｺﾞｼｯｸM-PRO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2019-02-01T00:57:41Z</dcterms:created>
  <dcterms:modified xsi:type="dcterms:W3CDTF">2019-02-01T00:57:50Z</dcterms:modified>
</cp:coreProperties>
</file>