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347-B05B-4B1B-9BA5-9F6EF4B22C83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E6820-4D16-430B-899F-4E6E0B125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465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6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7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15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34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9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31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93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37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4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12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86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23B4F-F8C7-4B17-9394-9B5EFF9F3D17}" type="datetimeFigureOut">
              <a:rPr kumimoji="1" lang="ja-JP" altLang="en-US" smtClean="0"/>
              <a:t>2017/8/2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26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5" y="116632"/>
            <a:ext cx="9054223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角丸四角形 3"/>
          <p:cNvSpPr/>
          <p:nvPr/>
        </p:nvSpPr>
        <p:spPr>
          <a:xfrm>
            <a:off x="5955000" y="2370942"/>
            <a:ext cx="2865471" cy="55400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40352" y="44624"/>
            <a:ext cx="1304768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参考資料１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61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画面に合わせる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2</cp:revision>
  <dcterms:created xsi:type="dcterms:W3CDTF">2017-07-26T01:20:20Z</dcterms:created>
  <dcterms:modified xsi:type="dcterms:W3CDTF">2017-08-02T02:38:10Z</dcterms:modified>
</cp:coreProperties>
</file>