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notesMasterIdLst>
    <p:notesMasterId r:id="rId17"/>
  </p:notesMasterIdLst>
  <p:sldIdLst>
    <p:sldId id="256" r:id="rId2"/>
    <p:sldId id="436" r:id="rId3"/>
    <p:sldId id="424" r:id="rId4"/>
    <p:sldId id="434" r:id="rId5"/>
    <p:sldId id="403" r:id="rId6"/>
    <p:sldId id="405" r:id="rId7"/>
    <p:sldId id="428" r:id="rId8"/>
    <p:sldId id="429" r:id="rId9"/>
    <p:sldId id="430" r:id="rId10"/>
    <p:sldId id="433" r:id="rId11"/>
    <p:sldId id="435" r:id="rId12"/>
    <p:sldId id="437" r:id="rId13"/>
    <p:sldId id="408" r:id="rId14"/>
    <p:sldId id="422" r:id="rId15"/>
    <p:sldId id="42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5866" autoAdjust="0"/>
  </p:normalViewPr>
  <p:slideViewPr>
    <p:cSldViewPr>
      <p:cViewPr>
        <p:scale>
          <a:sx n="75" d="100"/>
          <a:sy n="75" d="100"/>
        </p:scale>
        <p:origin x="-124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lang="ja-JP" altLang="en-US" dirty="0" smtClean="0"/>
              <a:t>期大阪府がん対策推進計画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（素案）　</a:t>
            </a:r>
            <a:endParaRPr kumimoji="1" lang="ja-JP" altLang="en-US" dirty="0"/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0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　大阪府におけるがんの現状と課題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肝がんの多くは、肝炎ウイルスの感染が原因であり、肝炎ウイルス陽性者の重症化を予防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▽がん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▽小児・</a:t>
            </a:r>
            <a:r>
              <a: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世代のがん、希少がん、難治性がん、高齢者のがんについては、それぞれの特性に応じた対策が必要である。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大阪において、重粒子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様々な主体と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緩和ケアについて広く府民に対する普及啓発を図るとともに、提供体制の充実、緩和ケア研修会の受講促進等に努める必要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38241" y="2298080"/>
            <a:ext cx="2070927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基本的な考え方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な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取組み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＜第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期計画の全体像＞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0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計画の基本的事項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3909</TotalTime>
  <Words>802</Words>
  <Application>Microsoft Office PowerPoint</Application>
  <PresentationFormat>画面に合わせる (4:3)</PresentationFormat>
  <Paragraphs>380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第三期大阪府がん対策推進計画 （たたき台）</dc:title>
  <dc:creator>HOSTNAME</dc:creator>
  <cp:lastModifiedBy>HOSTNAME</cp:lastModifiedBy>
  <cp:revision>326</cp:revision>
  <cp:lastPrinted>2017-08-04T03:02:36Z</cp:lastPrinted>
  <dcterms:created xsi:type="dcterms:W3CDTF">2017-05-09T02:31:53Z</dcterms:created>
  <dcterms:modified xsi:type="dcterms:W3CDTF">2017-08-04T03:13:58Z</dcterms:modified>
</cp:coreProperties>
</file>